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6" r:id="rId9"/>
    <p:sldId id="269" r:id="rId10"/>
    <p:sldId id="292" r:id="rId11"/>
    <p:sldId id="273" r:id="rId12"/>
    <p:sldId id="274" r:id="rId13"/>
    <p:sldId id="276" r:id="rId14"/>
    <p:sldId id="278" r:id="rId15"/>
    <p:sldId id="289" r:id="rId16"/>
    <p:sldId id="281" r:id="rId17"/>
    <p:sldId id="283" r:id="rId18"/>
  </p:sldIdLst>
  <p:sldSz cx="12192000" cy="6858000"/>
  <p:notesSz cx="7772400" cy="100584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939606-8C51-45F4-8854-2E4214DD5C40}" type="doc">
      <dgm:prSet loTypeId="urn:microsoft.com/office/officeart/2005/8/layout/hChevron3" loCatId="process" qsTypeId="urn:microsoft.com/office/officeart/2005/8/quickstyle/simple5" qsCatId="simple" csTypeId="urn:microsoft.com/office/officeart/2005/8/colors/accent1_2" csCatId="accent1" phldr="1"/>
      <dgm:spPr/>
    </dgm:pt>
    <dgm:pt modelId="{1A2E05C4-02CB-46C8-9CA9-AD2A74F7F2BF}">
      <dgm:prSet phldrT="[Testo]"/>
      <dgm:spPr/>
      <dgm:t>
        <a:bodyPr/>
        <a:lstStyle/>
        <a:p>
          <a:r>
            <a:rPr lang="it-IT" dirty="0"/>
            <a:t>Rigidità intrinseca </a:t>
          </a:r>
        </a:p>
      </dgm:t>
    </dgm:pt>
    <dgm:pt modelId="{6B547538-2A20-4C8D-A067-277EA9DA122D}" type="parTrans" cxnId="{E2E87C0A-09C5-4B52-B220-F4FC8A374DCE}">
      <dgm:prSet/>
      <dgm:spPr/>
      <dgm:t>
        <a:bodyPr/>
        <a:lstStyle/>
        <a:p>
          <a:endParaRPr lang="it-IT"/>
        </a:p>
      </dgm:t>
    </dgm:pt>
    <dgm:pt modelId="{24397922-9387-4CCB-B5A3-A7D6D1990201}" type="sibTrans" cxnId="{E2E87C0A-09C5-4B52-B220-F4FC8A374DCE}">
      <dgm:prSet/>
      <dgm:spPr/>
      <dgm:t>
        <a:bodyPr/>
        <a:lstStyle/>
        <a:p>
          <a:endParaRPr lang="it-IT"/>
        </a:p>
      </dgm:t>
    </dgm:pt>
    <dgm:pt modelId="{A33575C6-E593-4077-A9BB-F1B4771C18C7}">
      <dgm:prSet phldrT="[Testo]"/>
      <dgm:spPr/>
      <dgm:t>
        <a:bodyPr/>
        <a:lstStyle/>
        <a:p>
          <a:r>
            <a:rPr lang="it-IT" dirty="0"/>
            <a:t>Contratti non modificabili dinamicamente</a:t>
          </a:r>
        </a:p>
      </dgm:t>
    </dgm:pt>
    <dgm:pt modelId="{E2D0E5A2-07F4-4D3E-81E0-EE5DC7E1B377}" type="parTrans" cxnId="{7C51A8D3-72F6-4785-9B73-5CEF58E5C126}">
      <dgm:prSet/>
      <dgm:spPr/>
      <dgm:t>
        <a:bodyPr/>
        <a:lstStyle/>
        <a:p>
          <a:endParaRPr lang="it-IT"/>
        </a:p>
      </dgm:t>
    </dgm:pt>
    <dgm:pt modelId="{B0394DA3-A4A0-4639-AFFF-82001D7225F7}" type="sibTrans" cxnId="{7C51A8D3-72F6-4785-9B73-5CEF58E5C126}">
      <dgm:prSet/>
      <dgm:spPr/>
      <dgm:t>
        <a:bodyPr/>
        <a:lstStyle/>
        <a:p>
          <a:endParaRPr lang="it-IT"/>
        </a:p>
      </dgm:t>
    </dgm:pt>
    <dgm:pt modelId="{A7C7758E-3BF4-4D46-B2F0-B4499584533C}">
      <dgm:prSet phldrT="[Testo]"/>
      <dgm:spPr/>
      <dgm:t>
        <a:bodyPr/>
        <a:lstStyle/>
        <a:p>
          <a:r>
            <a:rPr lang="it-IT" b="0" strike="noStrike" spc="-1" dirty="0">
              <a:latin typeface="Times New Roman"/>
              <a:ea typeface="Times New Roman"/>
            </a:rPr>
            <a:t>Mancanza di flessibilità</a:t>
          </a:r>
          <a:endParaRPr lang="it-IT" dirty="0"/>
        </a:p>
      </dgm:t>
    </dgm:pt>
    <dgm:pt modelId="{9C797655-1A0B-4CF1-9CD8-56176961C7E1}" type="parTrans" cxnId="{193D30F2-1EB6-4EF0-85B0-276BEC31FBD5}">
      <dgm:prSet/>
      <dgm:spPr/>
      <dgm:t>
        <a:bodyPr/>
        <a:lstStyle/>
        <a:p>
          <a:endParaRPr lang="it-IT"/>
        </a:p>
      </dgm:t>
    </dgm:pt>
    <dgm:pt modelId="{159E3081-3C59-42A0-B85E-8DA0FE1C5E46}" type="sibTrans" cxnId="{193D30F2-1EB6-4EF0-85B0-276BEC31FBD5}">
      <dgm:prSet/>
      <dgm:spPr/>
      <dgm:t>
        <a:bodyPr/>
        <a:lstStyle/>
        <a:p>
          <a:endParaRPr lang="it-IT"/>
        </a:p>
      </dgm:t>
    </dgm:pt>
    <dgm:pt modelId="{C251082E-8EEE-4189-9688-E40EB3D54363}" type="pres">
      <dgm:prSet presAssocID="{31939606-8C51-45F4-8854-2E4214DD5C40}" presName="Name0" presStyleCnt="0">
        <dgm:presLayoutVars>
          <dgm:dir/>
          <dgm:resizeHandles val="exact"/>
        </dgm:presLayoutVars>
      </dgm:prSet>
      <dgm:spPr/>
    </dgm:pt>
    <dgm:pt modelId="{15FA1F8A-FFAF-4487-ACF5-5EFDE90B134B}" type="pres">
      <dgm:prSet presAssocID="{1A2E05C4-02CB-46C8-9CA9-AD2A74F7F2BF}" presName="parTxOnly" presStyleLbl="node1" presStyleIdx="0" presStyleCnt="3" custLinFactNeighborX="59443" custLinFactNeighborY="98806">
        <dgm:presLayoutVars>
          <dgm:bulletEnabled val="1"/>
        </dgm:presLayoutVars>
      </dgm:prSet>
      <dgm:spPr/>
    </dgm:pt>
    <dgm:pt modelId="{225010AF-BC4F-4976-BBA3-9AC402C60792}" type="pres">
      <dgm:prSet presAssocID="{24397922-9387-4CCB-B5A3-A7D6D1990201}" presName="parSpace" presStyleCnt="0"/>
      <dgm:spPr/>
    </dgm:pt>
    <dgm:pt modelId="{920A7095-C818-4441-A8D2-08A904D5ED06}" type="pres">
      <dgm:prSet presAssocID="{A33575C6-E593-4077-A9BB-F1B4771C18C7}" presName="parTxOnly" presStyleLbl="node1" presStyleIdx="1" presStyleCnt="3" custLinFactNeighborX="0" custLinFactNeighborY="98806">
        <dgm:presLayoutVars>
          <dgm:bulletEnabled val="1"/>
        </dgm:presLayoutVars>
      </dgm:prSet>
      <dgm:spPr/>
    </dgm:pt>
    <dgm:pt modelId="{ED21FA04-716C-43F2-B70D-D24B2606C5DA}" type="pres">
      <dgm:prSet presAssocID="{B0394DA3-A4A0-4639-AFFF-82001D7225F7}" presName="parSpace" presStyleCnt="0"/>
      <dgm:spPr/>
    </dgm:pt>
    <dgm:pt modelId="{25AE70D7-36E9-4926-9EA7-F654A9CD8734}" type="pres">
      <dgm:prSet presAssocID="{A7C7758E-3BF4-4D46-B2F0-B4499584533C}" presName="parTxOnly" presStyleLbl="node1" presStyleIdx="2" presStyleCnt="3" custLinFactNeighborX="-34559" custLinFactNeighborY="98806">
        <dgm:presLayoutVars>
          <dgm:bulletEnabled val="1"/>
        </dgm:presLayoutVars>
      </dgm:prSet>
      <dgm:spPr/>
    </dgm:pt>
  </dgm:ptLst>
  <dgm:cxnLst>
    <dgm:cxn modelId="{E2E87C0A-09C5-4B52-B220-F4FC8A374DCE}" srcId="{31939606-8C51-45F4-8854-2E4214DD5C40}" destId="{1A2E05C4-02CB-46C8-9CA9-AD2A74F7F2BF}" srcOrd="0" destOrd="0" parTransId="{6B547538-2A20-4C8D-A067-277EA9DA122D}" sibTransId="{24397922-9387-4CCB-B5A3-A7D6D1990201}"/>
    <dgm:cxn modelId="{6B59E143-AC38-48EB-A7C7-80F134B9CFF4}" type="presOf" srcId="{A7C7758E-3BF4-4D46-B2F0-B4499584533C}" destId="{25AE70D7-36E9-4926-9EA7-F654A9CD8734}" srcOrd="0" destOrd="0" presId="urn:microsoft.com/office/officeart/2005/8/layout/hChevron3"/>
    <dgm:cxn modelId="{C6214CA1-D02B-45A9-8668-DAC67F006FDF}" type="presOf" srcId="{31939606-8C51-45F4-8854-2E4214DD5C40}" destId="{C251082E-8EEE-4189-9688-E40EB3D54363}" srcOrd="0" destOrd="0" presId="urn:microsoft.com/office/officeart/2005/8/layout/hChevron3"/>
    <dgm:cxn modelId="{7C51A8D3-72F6-4785-9B73-5CEF58E5C126}" srcId="{31939606-8C51-45F4-8854-2E4214DD5C40}" destId="{A33575C6-E593-4077-A9BB-F1B4771C18C7}" srcOrd="1" destOrd="0" parTransId="{E2D0E5A2-07F4-4D3E-81E0-EE5DC7E1B377}" sibTransId="{B0394DA3-A4A0-4639-AFFF-82001D7225F7}"/>
    <dgm:cxn modelId="{A3A733E6-B6B1-4118-A0EB-2E57F517338F}" type="presOf" srcId="{1A2E05C4-02CB-46C8-9CA9-AD2A74F7F2BF}" destId="{15FA1F8A-FFAF-4487-ACF5-5EFDE90B134B}" srcOrd="0" destOrd="0" presId="urn:microsoft.com/office/officeart/2005/8/layout/hChevron3"/>
    <dgm:cxn modelId="{193D30F2-1EB6-4EF0-85B0-276BEC31FBD5}" srcId="{31939606-8C51-45F4-8854-2E4214DD5C40}" destId="{A7C7758E-3BF4-4D46-B2F0-B4499584533C}" srcOrd="2" destOrd="0" parTransId="{9C797655-1A0B-4CF1-9CD8-56176961C7E1}" sibTransId="{159E3081-3C59-42A0-B85E-8DA0FE1C5E46}"/>
    <dgm:cxn modelId="{157532FA-3816-48F9-B44C-460124A050AA}" type="presOf" srcId="{A33575C6-E593-4077-A9BB-F1B4771C18C7}" destId="{920A7095-C818-4441-A8D2-08A904D5ED06}" srcOrd="0" destOrd="0" presId="urn:microsoft.com/office/officeart/2005/8/layout/hChevron3"/>
    <dgm:cxn modelId="{9E69071F-FFE0-4496-AD74-39787AFEEA5E}" type="presParOf" srcId="{C251082E-8EEE-4189-9688-E40EB3D54363}" destId="{15FA1F8A-FFAF-4487-ACF5-5EFDE90B134B}" srcOrd="0" destOrd="0" presId="urn:microsoft.com/office/officeart/2005/8/layout/hChevron3"/>
    <dgm:cxn modelId="{7BB4947F-C9A9-4C11-BDDC-B47F7FC6C84E}" type="presParOf" srcId="{C251082E-8EEE-4189-9688-E40EB3D54363}" destId="{225010AF-BC4F-4976-BBA3-9AC402C60792}" srcOrd="1" destOrd="0" presId="urn:microsoft.com/office/officeart/2005/8/layout/hChevron3"/>
    <dgm:cxn modelId="{7C9A90CD-D464-49D9-A650-5D9BBC23C9C1}" type="presParOf" srcId="{C251082E-8EEE-4189-9688-E40EB3D54363}" destId="{920A7095-C818-4441-A8D2-08A904D5ED06}" srcOrd="2" destOrd="0" presId="urn:microsoft.com/office/officeart/2005/8/layout/hChevron3"/>
    <dgm:cxn modelId="{9FB321DA-BD0A-4653-84ED-A76CA073CB86}" type="presParOf" srcId="{C251082E-8EEE-4189-9688-E40EB3D54363}" destId="{ED21FA04-716C-43F2-B70D-D24B2606C5DA}" srcOrd="3" destOrd="0" presId="urn:microsoft.com/office/officeart/2005/8/layout/hChevron3"/>
    <dgm:cxn modelId="{1CEFC4BB-FF11-4FC1-AF30-385F5F0CA726}" type="presParOf" srcId="{C251082E-8EEE-4189-9688-E40EB3D54363}" destId="{25AE70D7-36E9-4926-9EA7-F654A9CD8734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E988C4E-49C0-464E-853E-9A96C4A68DDF}" type="doc">
      <dgm:prSet loTypeId="urn:microsoft.com/office/officeart/2005/8/layout/chevron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CE021D25-0B99-468B-8BCC-08AC189376BB}">
      <dgm:prSet phldrT="[Testo]" custT="1"/>
      <dgm:spPr/>
      <dgm:t>
        <a:bodyPr/>
        <a:lstStyle/>
        <a:p>
          <a:pPr algn="ctr"/>
          <a:r>
            <a:rPr lang="it-IT" sz="4400" dirty="0">
              <a:latin typeface="+mn-lt"/>
            </a:rPr>
            <a:t>1</a:t>
          </a:r>
        </a:p>
      </dgm:t>
    </dgm:pt>
    <dgm:pt modelId="{49B847A5-C7F3-4581-ADF3-16B9C275091D}" type="parTrans" cxnId="{16FDA378-CD19-4FCC-A868-8844BA66144F}">
      <dgm:prSet/>
      <dgm:spPr/>
      <dgm:t>
        <a:bodyPr/>
        <a:lstStyle/>
        <a:p>
          <a:endParaRPr lang="it-IT"/>
        </a:p>
      </dgm:t>
    </dgm:pt>
    <dgm:pt modelId="{E1561FF7-A4F3-4F41-B435-A9C9437A62A1}" type="sibTrans" cxnId="{16FDA378-CD19-4FCC-A868-8844BA66144F}">
      <dgm:prSet/>
      <dgm:spPr/>
      <dgm:t>
        <a:bodyPr/>
        <a:lstStyle/>
        <a:p>
          <a:endParaRPr lang="it-IT"/>
        </a:p>
      </dgm:t>
    </dgm:pt>
    <dgm:pt modelId="{1D205BE2-3015-4560-83F6-5012F250455F}">
      <dgm:prSet phldrT="[Testo]" custT="1"/>
      <dgm:spPr/>
      <dgm:t>
        <a:bodyPr/>
        <a:lstStyle/>
        <a:p>
          <a:pPr algn="ctr">
            <a:buFont typeface="+mj-lt"/>
            <a:buNone/>
          </a:pPr>
          <a:r>
            <a:rPr lang="it-IT" sz="1100" dirty="0">
              <a:latin typeface="+mn-lt"/>
            </a:rPr>
            <a:t>Avviare </a:t>
          </a:r>
          <a:r>
            <a:rPr lang="it-IT" sz="1100" b="1" dirty="0">
              <a:latin typeface="+mn-lt"/>
            </a:rPr>
            <a:t>Xlaunch</a:t>
          </a:r>
          <a:endParaRPr lang="it-IT" sz="1100" dirty="0">
            <a:latin typeface="+mn-lt"/>
          </a:endParaRPr>
        </a:p>
      </dgm:t>
    </dgm:pt>
    <dgm:pt modelId="{82C2E45A-B554-4777-87C1-E39B0CC15F59}" type="parTrans" cxnId="{1E984DA3-5376-4CE5-B486-2B247FFAAEEB}">
      <dgm:prSet/>
      <dgm:spPr/>
      <dgm:t>
        <a:bodyPr/>
        <a:lstStyle/>
        <a:p>
          <a:endParaRPr lang="it-IT"/>
        </a:p>
      </dgm:t>
    </dgm:pt>
    <dgm:pt modelId="{939D6790-30F1-4C52-A828-93C01E8C1178}" type="sibTrans" cxnId="{1E984DA3-5376-4CE5-B486-2B247FFAAEEB}">
      <dgm:prSet/>
      <dgm:spPr/>
      <dgm:t>
        <a:bodyPr/>
        <a:lstStyle/>
        <a:p>
          <a:endParaRPr lang="it-IT"/>
        </a:p>
      </dgm:t>
    </dgm:pt>
    <dgm:pt modelId="{EB47F87A-861F-4F2D-8CBD-00C747784214}">
      <dgm:prSet phldrT="[Testo]" custT="1"/>
      <dgm:spPr/>
      <dgm:t>
        <a:bodyPr/>
        <a:lstStyle/>
        <a:p>
          <a:pPr algn="ctr"/>
          <a:r>
            <a:rPr lang="it-IT" sz="4400" dirty="0">
              <a:latin typeface="+mn-lt"/>
            </a:rPr>
            <a:t>2</a:t>
          </a:r>
        </a:p>
      </dgm:t>
    </dgm:pt>
    <dgm:pt modelId="{F3C447D0-A08A-44AC-9434-0F1518E8AF17}" type="parTrans" cxnId="{DE877819-64AA-4FF5-B72B-B1AC6AD19B0A}">
      <dgm:prSet/>
      <dgm:spPr/>
      <dgm:t>
        <a:bodyPr/>
        <a:lstStyle/>
        <a:p>
          <a:endParaRPr lang="it-IT"/>
        </a:p>
      </dgm:t>
    </dgm:pt>
    <dgm:pt modelId="{5B5D599E-42B6-46DE-B7DC-056FC9F8C957}" type="sibTrans" cxnId="{DE877819-64AA-4FF5-B72B-B1AC6AD19B0A}">
      <dgm:prSet/>
      <dgm:spPr/>
      <dgm:t>
        <a:bodyPr/>
        <a:lstStyle/>
        <a:p>
          <a:endParaRPr lang="it-IT"/>
        </a:p>
      </dgm:t>
    </dgm:pt>
    <dgm:pt modelId="{9B2382B6-8A77-4844-9F0A-3C2FEACA3AD5}">
      <dgm:prSet phldrT="[Testo]" custT="1"/>
      <dgm:spPr/>
      <dgm:t>
        <a:bodyPr/>
        <a:lstStyle/>
        <a:p>
          <a:pPr algn="ctr">
            <a:buFont typeface="Arial" panose="020B0604020202020204" pitchFamily="34" charset="0"/>
            <a:buNone/>
          </a:pPr>
          <a:endParaRPr lang="it-IT" sz="1100" dirty="0">
            <a:latin typeface="+mn-lt"/>
          </a:endParaRPr>
        </a:p>
      </dgm:t>
    </dgm:pt>
    <dgm:pt modelId="{09697F8E-8A35-4254-AE98-BB7AEE683789}" type="parTrans" cxnId="{7B3DDFD2-8E85-49EC-BFBA-A94E34385DAB}">
      <dgm:prSet/>
      <dgm:spPr/>
      <dgm:t>
        <a:bodyPr/>
        <a:lstStyle/>
        <a:p>
          <a:endParaRPr lang="it-IT"/>
        </a:p>
      </dgm:t>
    </dgm:pt>
    <dgm:pt modelId="{7DCD1C88-63F9-4718-890C-F186E13639E4}" type="sibTrans" cxnId="{7B3DDFD2-8E85-49EC-BFBA-A94E34385DAB}">
      <dgm:prSet/>
      <dgm:spPr/>
      <dgm:t>
        <a:bodyPr/>
        <a:lstStyle/>
        <a:p>
          <a:endParaRPr lang="it-IT"/>
        </a:p>
      </dgm:t>
    </dgm:pt>
    <dgm:pt modelId="{B1B6CD75-200E-4BB2-881B-7D09D801F3BA}">
      <dgm:prSet phldrT="[Testo]" custT="1"/>
      <dgm:spPr/>
      <dgm:t>
        <a:bodyPr/>
        <a:lstStyle/>
        <a:p>
          <a:pPr algn="ctr"/>
          <a:r>
            <a:rPr lang="it-IT" sz="4400" dirty="0">
              <a:latin typeface="+mn-lt"/>
            </a:rPr>
            <a:t>3</a:t>
          </a:r>
        </a:p>
      </dgm:t>
    </dgm:pt>
    <dgm:pt modelId="{1CCA9C2A-5498-461D-BC17-0107380FE835}" type="parTrans" cxnId="{75FA9966-1C74-4E19-847E-D7DFB682B8A8}">
      <dgm:prSet/>
      <dgm:spPr/>
      <dgm:t>
        <a:bodyPr/>
        <a:lstStyle/>
        <a:p>
          <a:endParaRPr lang="it-IT"/>
        </a:p>
      </dgm:t>
    </dgm:pt>
    <dgm:pt modelId="{2F80F48B-A41C-4D10-944C-8B0F258FC8A7}" type="sibTrans" cxnId="{75FA9966-1C74-4E19-847E-D7DFB682B8A8}">
      <dgm:prSet/>
      <dgm:spPr/>
      <dgm:t>
        <a:bodyPr/>
        <a:lstStyle/>
        <a:p>
          <a:endParaRPr lang="it-IT"/>
        </a:p>
      </dgm:t>
    </dgm:pt>
    <dgm:pt modelId="{9EB780EB-31BA-4117-97A7-F6123D7120F3}">
      <dgm:prSet phldrT="[Testo]" custT="1"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it-IT" sz="1100" dirty="0">
              <a:latin typeface="+mn-lt"/>
            </a:rPr>
            <a:t>Successivamente, è sufficiente </a:t>
          </a:r>
          <a:r>
            <a:rPr lang="it-IT" sz="1100" b="1" dirty="0">
              <a:latin typeface="+mn-lt"/>
            </a:rPr>
            <a:t>avviare lo script </a:t>
          </a:r>
          <a:r>
            <a:rPr lang="it-IT" sz="1100" dirty="0">
              <a:latin typeface="+mn-lt"/>
            </a:rPr>
            <a:t>per scaricare l’immagine da</a:t>
          </a:r>
        </a:p>
      </dgm:t>
    </dgm:pt>
    <dgm:pt modelId="{B601C873-8A6B-41C5-B618-57AB720637E8}" type="parTrans" cxnId="{A31D1520-016F-43EA-BF0F-E48AC1F18662}">
      <dgm:prSet/>
      <dgm:spPr/>
      <dgm:t>
        <a:bodyPr/>
        <a:lstStyle/>
        <a:p>
          <a:endParaRPr lang="it-IT"/>
        </a:p>
      </dgm:t>
    </dgm:pt>
    <dgm:pt modelId="{5E593F57-2F6D-4311-B7C7-ADA3A1FE8313}" type="sibTrans" cxnId="{A31D1520-016F-43EA-BF0F-E48AC1F18662}">
      <dgm:prSet/>
      <dgm:spPr/>
      <dgm:t>
        <a:bodyPr/>
        <a:lstStyle/>
        <a:p>
          <a:endParaRPr lang="it-IT"/>
        </a:p>
      </dgm:t>
    </dgm:pt>
    <dgm:pt modelId="{377F6E58-F17D-4FE5-94B4-1C88F56D8A3A}">
      <dgm:prSet custT="1"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it-IT" sz="1100" dirty="0">
              <a:latin typeface="+mn-lt"/>
            </a:rPr>
            <a:t>Dockerhub e avviare la GUI e l’off-chain processor tramite </a:t>
          </a:r>
          <a:r>
            <a:rPr lang="it-IT" sz="1100" b="1" dirty="0">
              <a:latin typeface="+mn-lt"/>
            </a:rPr>
            <a:t>docker compose up</a:t>
          </a:r>
          <a:r>
            <a:rPr lang="it-IT" sz="1100" dirty="0">
              <a:latin typeface="+mn-lt"/>
            </a:rPr>
            <a:t>.</a:t>
          </a:r>
        </a:p>
      </dgm:t>
    </dgm:pt>
    <dgm:pt modelId="{91B6A6AD-DE78-47CC-8FC4-FF66A4AAA085}" type="parTrans" cxnId="{F23A9BD9-7722-4147-A1C6-251F591DCF6C}">
      <dgm:prSet/>
      <dgm:spPr/>
      <dgm:t>
        <a:bodyPr/>
        <a:lstStyle/>
        <a:p>
          <a:endParaRPr lang="it-IT"/>
        </a:p>
      </dgm:t>
    </dgm:pt>
    <dgm:pt modelId="{5105FCA5-1A71-406E-82BC-DE5F4B12E039}" type="sibTrans" cxnId="{F23A9BD9-7722-4147-A1C6-251F591DCF6C}">
      <dgm:prSet/>
      <dgm:spPr/>
      <dgm:t>
        <a:bodyPr/>
        <a:lstStyle/>
        <a:p>
          <a:endParaRPr lang="it-IT"/>
        </a:p>
      </dgm:t>
    </dgm:pt>
    <dgm:pt modelId="{5F633F8E-04FD-46C1-BFBC-8CBBA167DAF7}">
      <dgm:prSet custT="1"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it-IT" sz="1100" dirty="0">
              <a:latin typeface="+mn-lt"/>
            </a:rPr>
            <a:t>Sui sistemi GNU/Linux basta lanciare lo script run:  </a:t>
          </a:r>
          <a:r>
            <a:rPr lang="it-IT" sz="1100" b="1" dirty="0">
              <a:latin typeface="+mn-lt"/>
            </a:rPr>
            <a:t>./run</a:t>
          </a:r>
        </a:p>
      </dgm:t>
    </dgm:pt>
    <dgm:pt modelId="{90BD1205-C5F8-4BA5-9BCE-EB5B6A6D6701}" type="parTrans" cxnId="{CA1ABD6B-9E76-49AE-A014-AF891EAAF15E}">
      <dgm:prSet/>
      <dgm:spPr/>
      <dgm:t>
        <a:bodyPr/>
        <a:lstStyle/>
        <a:p>
          <a:endParaRPr lang="it-IT"/>
        </a:p>
      </dgm:t>
    </dgm:pt>
    <dgm:pt modelId="{4D67892C-98CA-4F7C-A1B0-154AF5F8EBBE}" type="sibTrans" cxnId="{CA1ABD6B-9E76-49AE-A014-AF891EAAF15E}">
      <dgm:prSet/>
      <dgm:spPr/>
      <dgm:t>
        <a:bodyPr/>
        <a:lstStyle/>
        <a:p>
          <a:endParaRPr lang="it-IT"/>
        </a:p>
      </dgm:t>
    </dgm:pt>
    <dgm:pt modelId="{74E518CC-6424-4E83-8B95-32AFE0D36A16}">
      <dgm:prSet custT="1"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it-IT" sz="1100" dirty="0">
              <a:latin typeface="+mn-lt"/>
            </a:rPr>
            <a:t>Sui sistemi Windows bisogna cliccare sullo script:    </a:t>
          </a:r>
          <a:r>
            <a:rPr lang="it-IT" sz="1100" b="1" dirty="0">
              <a:latin typeface="+mn-lt"/>
            </a:rPr>
            <a:t>run.bat</a:t>
          </a:r>
        </a:p>
      </dgm:t>
    </dgm:pt>
    <dgm:pt modelId="{729C57DE-C68E-45A1-822B-9F051FDF0D10}" type="parTrans" cxnId="{E2BCCDB2-E828-431D-B4F3-406AD34B9880}">
      <dgm:prSet/>
      <dgm:spPr/>
      <dgm:t>
        <a:bodyPr/>
        <a:lstStyle/>
        <a:p>
          <a:endParaRPr lang="it-IT"/>
        </a:p>
      </dgm:t>
    </dgm:pt>
    <dgm:pt modelId="{B8DF6CF9-5791-4DCC-A67D-42CED3952779}" type="sibTrans" cxnId="{E2BCCDB2-E828-431D-B4F3-406AD34B9880}">
      <dgm:prSet/>
      <dgm:spPr/>
      <dgm:t>
        <a:bodyPr/>
        <a:lstStyle/>
        <a:p>
          <a:endParaRPr lang="it-IT"/>
        </a:p>
      </dgm:t>
    </dgm:pt>
    <dgm:pt modelId="{4C18BC0A-D576-4220-8AC5-9941913CF64B}">
      <dgm:prSet custT="1"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it-IT" sz="1100" dirty="0">
              <a:latin typeface="+mn-lt"/>
            </a:rPr>
            <a:t>Entrambi gli script provvedono automaticamente all'installazione del programma, andando a scaricare le due repository necessarie dentro i container creati su Docker: </a:t>
          </a:r>
        </a:p>
      </dgm:t>
    </dgm:pt>
    <dgm:pt modelId="{C8633290-275B-438B-8AFB-EDAD620ADCE2}" type="parTrans" cxnId="{E6131888-AA93-45D0-9E27-2B2E370B97D8}">
      <dgm:prSet/>
      <dgm:spPr/>
      <dgm:t>
        <a:bodyPr/>
        <a:lstStyle/>
        <a:p>
          <a:endParaRPr lang="it-IT"/>
        </a:p>
      </dgm:t>
    </dgm:pt>
    <dgm:pt modelId="{5A3C2DBB-E3BB-43CC-8261-11481777137A}" type="sibTrans" cxnId="{E6131888-AA93-45D0-9E27-2B2E370B97D8}">
      <dgm:prSet/>
      <dgm:spPr/>
      <dgm:t>
        <a:bodyPr/>
        <a:lstStyle/>
        <a:p>
          <a:endParaRPr lang="it-IT"/>
        </a:p>
      </dgm:t>
    </dgm:pt>
    <dgm:pt modelId="{A88A2765-4FED-4E1A-8C72-F9F7E42A5CB7}">
      <dgm:prSet custT="1"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it-IT" sz="1100" dirty="0">
              <a:latin typeface="+mn-lt"/>
            </a:rPr>
            <a:t>OffChainProcessor e DockerFlexchain.</a:t>
          </a:r>
        </a:p>
      </dgm:t>
    </dgm:pt>
    <dgm:pt modelId="{F7E16A48-8FF1-4E86-90F3-074F8EF833FC}" type="parTrans" cxnId="{5C76C842-D657-4183-B1F1-62943B3C3146}">
      <dgm:prSet/>
      <dgm:spPr/>
      <dgm:t>
        <a:bodyPr/>
        <a:lstStyle/>
        <a:p>
          <a:endParaRPr lang="it-IT"/>
        </a:p>
      </dgm:t>
    </dgm:pt>
    <dgm:pt modelId="{F8B4E069-7A31-45BA-AD6F-C294F0A09857}" type="sibTrans" cxnId="{5C76C842-D657-4183-B1F1-62943B3C3146}">
      <dgm:prSet/>
      <dgm:spPr/>
      <dgm:t>
        <a:bodyPr/>
        <a:lstStyle/>
        <a:p>
          <a:endParaRPr lang="it-IT"/>
        </a:p>
      </dgm:t>
    </dgm:pt>
    <dgm:pt modelId="{979CEB9B-CE96-4B30-8433-A3D6B5875A27}">
      <dgm:prSet custT="1"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it-IT" sz="1100" dirty="0">
              <a:latin typeface="+mn-lt"/>
            </a:rPr>
            <a:t>Per scaricare da Github la repository necessaria, ovvero docker_bpmn, basta aprire un terminale e dare il comando:</a:t>
          </a:r>
        </a:p>
      </dgm:t>
    </dgm:pt>
    <dgm:pt modelId="{6CC92595-BD91-46F5-8A99-AB79326A0C88}" type="parTrans" cxnId="{308597F2-DAB0-409C-A185-F61D686189D1}">
      <dgm:prSet/>
      <dgm:spPr/>
      <dgm:t>
        <a:bodyPr/>
        <a:lstStyle/>
        <a:p>
          <a:endParaRPr lang="it-IT"/>
        </a:p>
      </dgm:t>
    </dgm:pt>
    <dgm:pt modelId="{93A89A49-D3A0-4A8A-A0CE-34D132DDE8A5}" type="sibTrans" cxnId="{308597F2-DAB0-409C-A185-F61D686189D1}">
      <dgm:prSet/>
      <dgm:spPr/>
      <dgm:t>
        <a:bodyPr/>
        <a:lstStyle/>
        <a:p>
          <a:endParaRPr lang="it-IT"/>
        </a:p>
      </dgm:t>
    </dgm:pt>
    <dgm:pt modelId="{1ACAE962-C2E7-48F5-B4BC-4A379E51FBC6}">
      <dgm:prSet custT="1"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it-IT" sz="1100" b="1" dirty="0">
              <a:latin typeface="+mn-lt"/>
            </a:rPr>
            <a:t>git clone https://github.com/Gasu16/docker_bpmn.git</a:t>
          </a:r>
        </a:p>
      </dgm:t>
    </dgm:pt>
    <dgm:pt modelId="{78B254F9-CF39-4226-BB24-6F608899A7D6}" type="parTrans" cxnId="{F1BF561D-1AB6-4FA8-AD4F-2642596EA61A}">
      <dgm:prSet/>
      <dgm:spPr/>
      <dgm:t>
        <a:bodyPr/>
        <a:lstStyle/>
        <a:p>
          <a:endParaRPr lang="it-IT"/>
        </a:p>
      </dgm:t>
    </dgm:pt>
    <dgm:pt modelId="{20CC9C64-7775-4E00-92B6-15E1A1A952F5}" type="sibTrans" cxnId="{F1BF561D-1AB6-4FA8-AD4F-2642596EA61A}">
      <dgm:prSet/>
      <dgm:spPr/>
      <dgm:t>
        <a:bodyPr/>
        <a:lstStyle/>
        <a:p>
          <a:endParaRPr lang="it-IT"/>
        </a:p>
      </dgm:t>
    </dgm:pt>
    <dgm:pt modelId="{DA384FB4-BA9E-4F9C-A72B-F2AC8BFD215E}">
      <dgm:prSet custT="1"/>
      <dgm:spPr/>
      <dgm:t>
        <a:bodyPr/>
        <a:lstStyle/>
        <a:p>
          <a:pPr algn="ctr">
            <a:buFont typeface="Arial" panose="020B0604020202020204" pitchFamily="34" charset="0"/>
            <a:buNone/>
          </a:pPr>
          <a:r>
            <a:rPr lang="it-IT" sz="1100" dirty="0">
              <a:latin typeface="+mn-lt"/>
            </a:rPr>
            <a:t>Questo scaricherà da Github la repository in una cartella chiamata docker_bpmn.</a:t>
          </a:r>
        </a:p>
      </dgm:t>
    </dgm:pt>
    <dgm:pt modelId="{7A2B847B-40CF-4041-BC79-EA59A366AEE9}" type="parTrans" cxnId="{B602E8E5-3EA7-4D38-BC5B-17070DD89A24}">
      <dgm:prSet/>
      <dgm:spPr/>
      <dgm:t>
        <a:bodyPr/>
        <a:lstStyle/>
        <a:p>
          <a:endParaRPr lang="it-IT"/>
        </a:p>
      </dgm:t>
    </dgm:pt>
    <dgm:pt modelId="{70C28BAC-3107-4949-B2EF-A1BC68CEB250}" type="sibTrans" cxnId="{B602E8E5-3EA7-4D38-BC5B-17070DD89A24}">
      <dgm:prSet/>
      <dgm:spPr/>
      <dgm:t>
        <a:bodyPr/>
        <a:lstStyle/>
        <a:p>
          <a:endParaRPr lang="it-IT"/>
        </a:p>
      </dgm:t>
    </dgm:pt>
    <dgm:pt modelId="{84214D96-045B-4834-A94D-0ABDAF07D27C}" type="pres">
      <dgm:prSet presAssocID="{0E988C4E-49C0-464E-853E-9A96C4A68DDF}" presName="linearFlow" presStyleCnt="0">
        <dgm:presLayoutVars>
          <dgm:dir/>
          <dgm:animLvl val="lvl"/>
          <dgm:resizeHandles val="exact"/>
        </dgm:presLayoutVars>
      </dgm:prSet>
      <dgm:spPr/>
    </dgm:pt>
    <dgm:pt modelId="{18EB17F4-B041-4CD8-AAF1-B4D12FFA0AC1}" type="pres">
      <dgm:prSet presAssocID="{CE021D25-0B99-468B-8BCC-08AC189376BB}" presName="composite" presStyleCnt="0"/>
      <dgm:spPr/>
    </dgm:pt>
    <dgm:pt modelId="{EE71158A-B5F6-4FD6-ABD6-4BD962BB2BBD}" type="pres">
      <dgm:prSet presAssocID="{CE021D25-0B99-468B-8BCC-08AC189376BB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863800C4-C5CC-403F-82E1-F97BADBCCA9A}" type="pres">
      <dgm:prSet presAssocID="{CE021D25-0B99-468B-8BCC-08AC189376BB}" presName="descendantText" presStyleLbl="alignAcc1" presStyleIdx="0" presStyleCnt="3" custScaleX="92390" custLinFactNeighborX="-3679" custLinFactNeighborY="-1145">
        <dgm:presLayoutVars>
          <dgm:bulletEnabled val="1"/>
        </dgm:presLayoutVars>
      </dgm:prSet>
      <dgm:spPr/>
    </dgm:pt>
    <dgm:pt modelId="{13CD2202-A608-4E94-BDD4-D0BD492F3C81}" type="pres">
      <dgm:prSet presAssocID="{E1561FF7-A4F3-4F41-B435-A9C9437A62A1}" presName="sp" presStyleCnt="0"/>
      <dgm:spPr/>
    </dgm:pt>
    <dgm:pt modelId="{534842DE-0A0F-416A-8779-F184075FD3CE}" type="pres">
      <dgm:prSet presAssocID="{EB47F87A-861F-4F2D-8CBD-00C747784214}" presName="composite" presStyleCnt="0"/>
      <dgm:spPr/>
    </dgm:pt>
    <dgm:pt modelId="{88C8951C-3EB2-4CDE-B625-D64A277B27CC}" type="pres">
      <dgm:prSet presAssocID="{EB47F87A-861F-4F2D-8CBD-00C747784214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A87185C8-ED4D-4CF5-A789-D2384F511F16}" type="pres">
      <dgm:prSet presAssocID="{EB47F87A-861F-4F2D-8CBD-00C747784214}" presName="descendantText" presStyleLbl="alignAcc1" presStyleIdx="1" presStyleCnt="3" custScaleX="95724" custLinFactNeighborX="-1686">
        <dgm:presLayoutVars>
          <dgm:bulletEnabled val="1"/>
        </dgm:presLayoutVars>
      </dgm:prSet>
      <dgm:spPr/>
    </dgm:pt>
    <dgm:pt modelId="{1C06B1AC-C903-44E6-96A3-1B51F5EDAB08}" type="pres">
      <dgm:prSet presAssocID="{5B5D599E-42B6-46DE-B7DC-056FC9F8C957}" presName="sp" presStyleCnt="0"/>
      <dgm:spPr/>
    </dgm:pt>
    <dgm:pt modelId="{D4672AA9-2D24-4D24-84E5-DADCB320D38E}" type="pres">
      <dgm:prSet presAssocID="{B1B6CD75-200E-4BB2-881B-7D09D801F3BA}" presName="composite" presStyleCnt="0"/>
      <dgm:spPr/>
    </dgm:pt>
    <dgm:pt modelId="{8AC736EF-EB4E-4F5C-A814-8E2B5E410691}" type="pres">
      <dgm:prSet presAssocID="{B1B6CD75-200E-4BB2-881B-7D09D801F3BA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FBFBCD2D-4E98-4ECD-B649-FA7631E32CFC}" type="pres">
      <dgm:prSet presAssocID="{B1B6CD75-200E-4BB2-881B-7D09D801F3BA}" presName="descendantText" presStyleLbl="alignAcc1" presStyleIdx="2" presStyleCnt="3" custScaleX="95724" custScaleY="121900" custLinFactNeighborX="-1686">
        <dgm:presLayoutVars>
          <dgm:bulletEnabled val="1"/>
        </dgm:presLayoutVars>
      </dgm:prSet>
      <dgm:spPr/>
    </dgm:pt>
  </dgm:ptLst>
  <dgm:cxnLst>
    <dgm:cxn modelId="{838D0B02-23A4-4792-AF97-0A3B961AD490}" type="presOf" srcId="{EB47F87A-861F-4F2D-8CBD-00C747784214}" destId="{88C8951C-3EB2-4CDE-B625-D64A277B27CC}" srcOrd="0" destOrd="0" presId="urn:microsoft.com/office/officeart/2005/8/layout/chevron2"/>
    <dgm:cxn modelId="{F5609906-F4B1-4989-9570-FD52E11DFE8E}" type="presOf" srcId="{4C18BC0A-D576-4220-8AC5-9941913CF64B}" destId="{FBFBCD2D-4E98-4ECD-B649-FA7631E32CFC}" srcOrd="0" destOrd="4" presId="urn:microsoft.com/office/officeart/2005/8/layout/chevron2"/>
    <dgm:cxn modelId="{D4D72010-5C51-4B72-B8F2-9D34870D59EB}" type="presOf" srcId="{A88A2765-4FED-4E1A-8C72-F9F7E42A5CB7}" destId="{FBFBCD2D-4E98-4ECD-B649-FA7631E32CFC}" srcOrd="0" destOrd="5" presId="urn:microsoft.com/office/officeart/2005/8/layout/chevron2"/>
    <dgm:cxn modelId="{47653812-72F0-4E20-9FD7-D15EA436B43D}" type="presOf" srcId="{377F6E58-F17D-4FE5-94B4-1C88F56D8A3A}" destId="{FBFBCD2D-4E98-4ECD-B649-FA7631E32CFC}" srcOrd="0" destOrd="1" presId="urn:microsoft.com/office/officeart/2005/8/layout/chevron2"/>
    <dgm:cxn modelId="{DE877819-64AA-4FF5-B72B-B1AC6AD19B0A}" srcId="{0E988C4E-49C0-464E-853E-9A96C4A68DDF}" destId="{EB47F87A-861F-4F2D-8CBD-00C747784214}" srcOrd="1" destOrd="0" parTransId="{F3C447D0-A08A-44AC-9434-0F1518E8AF17}" sibTransId="{5B5D599E-42B6-46DE-B7DC-056FC9F8C957}"/>
    <dgm:cxn modelId="{F1BF561D-1AB6-4FA8-AD4F-2642596EA61A}" srcId="{EB47F87A-861F-4F2D-8CBD-00C747784214}" destId="{1ACAE962-C2E7-48F5-B4BC-4A379E51FBC6}" srcOrd="2" destOrd="0" parTransId="{78B254F9-CF39-4226-BB24-6F608899A7D6}" sibTransId="{20CC9C64-7775-4E00-92B6-15E1A1A952F5}"/>
    <dgm:cxn modelId="{A31D1520-016F-43EA-BF0F-E48AC1F18662}" srcId="{B1B6CD75-200E-4BB2-881B-7D09D801F3BA}" destId="{9EB780EB-31BA-4117-97A7-F6123D7120F3}" srcOrd="0" destOrd="0" parTransId="{B601C873-8A6B-41C5-B618-57AB720637E8}" sibTransId="{5E593F57-2F6D-4311-B7C7-ADA3A1FE8313}"/>
    <dgm:cxn modelId="{8BC72A28-6E12-48E1-8851-656B854546D3}" type="presOf" srcId="{5F633F8E-04FD-46C1-BFBC-8CBBA167DAF7}" destId="{FBFBCD2D-4E98-4ECD-B649-FA7631E32CFC}" srcOrd="0" destOrd="2" presId="urn:microsoft.com/office/officeart/2005/8/layout/chevron2"/>
    <dgm:cxn modelId="{A47A643B-C01C-41A6-A5F4-BF73B9F3FA03}" type="presOf" srcId="{B1B6CD75-200E-4BB2-881B-7D09D801F3BA}" destId="{8AC736EF-EB4E-4F5C-A814-8E2B5E410691}" srcOrd="0" destOrd="0" presId="urn:microsoft.com/office/officeart/2005/8/layout/chevron2"/>
    <dgm:cxn modelId="{5C76C842-D657-4183-B1F1-62943B3C3146}" srcId="{B1B6CD75-200E-4BB2-881B-7D09D801F3BA}" destId="{A88A2765-4FED-4E1A-8C72-F9F7E42A5CB7}" srcOrd="5" destOrd="0" parTransId="{F7E16A48-8FF1-4E86-90F3-074F8EF833FC}" sibTransId="{F8B4E069-7A31-45BA-AD6F-C294F0A09857}"/>
    <dgm:cxn modelId="{75FA9966-1C74-4E19-847E-D7DFB682B8A8}" srcId="{0E988C4E-49C0-464E-853E-9A96C4A68DDF}" destId="{B1B6CD75-200E-4BB2-881B-7D09D801F3BA}" srcOrd="2" destOrd="0" parTransId="{1CCA9C2A-5498-461D-BC17-0107380FE835}" sibTransId="{2F80F48B-A41C-4D10-944C-8B0F258FC8A7}"/>
    <dgm:cxn modelId="{F1277448-3FA4-4B9B-9CFA-221BEE282E88}" type="presOf" srcId="{0E988C4E-49C0-464E-853E-9A96C4A68DDF}" destId="{84214D96-045B-4834-A94D-0ABDAF07D27C}" srcOrd="0" destOrd="0" presId="urn:microsoft.com/office/officeart/2005/8/layout/chevron2"/>
    <dgm:cxn modelId="{4946DE68-0E93-4BBA-82CF-470976F2A95D}" type="presOf" srcId="{9EB780EB-31BA-4117-97A7-F6123D7120F3}" destId="{FBFBCD2D-4E98-4ECD-B649-FA7631E32CFC}" srcOrd="0" destOrd="0" presId="urn:microsoft.com/office/officeart/2005/8/layout/chevron2"/>
    <dgm:cxn modelId="{6EFD9669-8843-4419-9A5C-073FB7D66AC6}" type="presOf" srcId="{979CEB9B-CE96-4B30-8433-A3D6B5875A27}" destId="{A87185C8-ED4D-4CF5-A789-D2384F511F16}" srcOrd="0" destOrd="1" presId="urn:microsoft.com/office/officeart/2005/8/layout/chevron2"/>
    <dgm:cxn modelId="{CA1ABD6B-9E76-49AE-A014-AF891EAAF15E}" srcId="{B1B6CD75-200E-4BB2-881B-7D09D801F3BA}" destId="{5F633F8E-04FD-46C1-BFBC-8CBBA167DAF7}" srcOrd="2" destOrd="0" parTransId="{90BD1205-C5F8-4BA5-9BCE-EB5B6A6D6701}" sibTransId="{4D67892C-98CA-4F7C-A1B0-154AF5F8EBBE}"/>
    <dgm:cxn modelId="{D6886A71-A820-4AA4-BBB8-761365D09261}" type="presOf" srcId="{1ACAE962-C2E7-48F5-B4BC-4A379E51FBC6}" destId="{A87185C8-ED4D-4CF5-A789-D2384F511F16}" srcOrd="0" destOrd="2" presId="urn:microsoft.com/office/officeart/2005/8/layout/chevron2"/>
    <dgm:cxn modelId="{5EB7B373-C62A-49BC-BE02-13AF81FE3DF5}" type="presOf" srcId="{74E518CC-6424-4E83-8B95-32AFE0D36A16}" destId="{FBFBCD2D-4E98-4ECD-B649-FA7631E32CFC}" srcOrd="0" destOrd="3" presId="urn:microsoft.com/office/officeart/2005/8/layout/chevron2"/>
    <dgm:cxn modelId="{16FDA378-CD19-4FCC-A868-8844BA66144F}" srcId="{0E988C4E-49C0-464E-853E-9A96C4A68DDF}" destId="{CE021D25-0B99-468B-8BCC-08AC189376BB}" srcOrd="0" destOrd="0" parTransId="{49B847A5-C7F3-4581-ADF3-16B9C275091D}" sibTransId="{E1561FF7-A4F3-4F41-B435-A9C9437A62A1}"/>
    <dgm:cxn modelId="{E6131888-AA93-45D0-9E27-2B2E370B97D8}" srcId="{B1B6CD75-200E-4BB2-881B-7D09D801F3BA}" destId="{4C18BC0A-D576-4220-8AC5-9941913CF64B}" srcOrd="4" destOrd="0" parTransId="{C8633290-275B-438B-8AFB-EDAD620ADCE2}" sibTransId="{5A3C2DBB-E3BB-43CC-8261-11481777137A}"/>
    <dgm:cxn modelId="{81CCC597-4FB9-44B1-B3AD-76845E7D5AB5}" type="presOf" srcId="{CE021D25-0B99-468B-8BCC-08AC189376BB}" destId="{EE71158A-B5F6-4FD6-ABD6-4BD962BB2BBD}" srcOrd="0" destOrd="0" presId="urn:microsoft.com/office/officeart/2005/8/layout/chevron2"/>
    <dgm:cxn modelId="{1E984DA3-5376-4CE5-B486-2B247FFAAEEB}" srcId="{CE021D25-0B99-468B-8BCC-08AC189376BB}" destId="{1D205BE2-3015-4560-83F6-5012F250455F}" srcOrd="0" destOrd="0" parTransId="{82C2E45A-B554-4777-87C1-E39B0CC15F59}" sibTransId="{939D6790-30F1-4C52-A828-93C01E8C1178}"/>
    <dgm:cxn modelId="{E2BCCDB2-E828-431D-B4F3-406AD34B9880}" srcId="{B1B6CD75-200E-4BB2-881B-7D09D801F3BA}" destId="{74E518CC-6424-4E83-8B95-32AFE0D36A16}" srcOrd="3" destOrd="0" parTransId="{729C57DE-C68E-45A1-822B-9F051FDF0D10}" sibTransId="{B8DF6CF9-5791-4DCC-A67D-42CED3952779}"/>
    <dgm:cxn modelId="{2D3C53C3-6BE9-4935-8DAA-3D982F2AF582}" type="presOf" srcId="{DA384FB4-BA9E-4F9C-A72B-F2AC8BFD215E}" destId="{A87185C8-ED4D-4CF5-A789-D2384F511F16}" srcOrd="0" destOrd="3" presId="urn:microsoft.com/office/officeart/2005/8/layout/chevron2"/>
    <dgm:cxn modelId="{7B3DDFD2-8E85-49EC-BFBA-A94E34385DAB}" srcId="{EB47F87A-861F-4F2D-8CBD-00C747784214}" destId="{9B2382B6-8A77-4844-9F0A-3C2FEACA3AD5}" srcOrd="0" destOrd="0" parTransId="{09697F8E-8A35-4254-AE98-BB7AEE683789}" sibTransId="{7DCD1C88-63F9-4718-890C-F186E13639E4}"/>
    <dgm:cxn modelId="{F23A9BD9-7722-4147-A1C6-251F591DCF6C}" srcId="{B1B6CD75-200E-4BB2-881B-7D09D801F3BA}" destId="{377F6E58-F17D-4FE5-94B4-1C88F56D8A3A}" srcOrd="1" destOrd="0" parTransId="{91B6A6AD-DE78-47CC-8FC4-FF66A4AAA085}" sibTransId="{5105FCA5-1A71-406E-82BC-DE5F4B12E039}"/>
    <dgm:cxn modelId="{B602E8E5-3EA7-4D38-BC5B-17070DD89A24}" srcId="{EB47F87A-861F-4F2D-8CBD-00C747784214}" destId="{DA384FB4-BA9E-4F9C-A72B-F2AC8BFD215E}" srcOrd="3" destOrd="0" parTransId="{7A2B847B-40CF-4041-BC79-EA59A366AEE9}" sibTransId="{70C28BAC-3107-4949-B2EF-A1BC68CEB250}"/>
    <dgm:cxn modelId="{5EFDAFEE-8DCD-4371-AF0D-82C5697DD4F8}" type="presOf" srcId="{1D205BE2-3015-4560-83F6-5012F250455F}" destId="{863800C4-C5CC-403F-82E1-F97BADBCCA9A}" srcOrd="0" destOrd="0" presId="urn:microsoft.com/office/officeart/2005/8/layout/chevron2"/>
    <dgm:cxn modelId="{308597F2-DAB0-409C-A185-F61D686189D1}" srcId="{EB47F87A-861F-4F2D-8CBD-00C747784214}" destId="{979CEB9B-CE96-4B30-8433-A3D6B5875A27}" srcOrd="1" destOrd="0" parTransId="{6CC92595-BD91-46F5-8A99-AB79326A0C88}" sibTransId="{93A89A49-D3A0-4A8A-A0CE-34D132DDE8A5}"/>
    <dgm:cxn modelId="{7DF30EF9-0201-4D86-A518-58D122A23707}" type="presOf" srcId="{9B2382B6-8A77-4844-9F0A-3C2FEACA3AD5}" destId="{A87185C8-ED4D-4CF5-A789-D2384F511F16}" srcOrd="0" destOrd="0" presId="urn:microsoft.com/office/officeart/2005/8/layout/chevron2"/>
    <dgm:cxn modelId="{428953E0-7B37-4C10-89CE-CA90B4BF4EEB}" type="presParOf" srcId="{84214D96-045B-4834-A94D-0ABDAF07D27C}" destId="{18EB17F4-B041-4CD8-AAF1-B4D12FFA0AC1}" srcOrd="0" destOrd="0" presId="urn:microsoft.com/office/officeart/2005/8/layout/chevron2"/>
    <dgm:cxn modelId="{67B809F2-27C9-4E3F-901A-C323C097BA9B}" type="presParOf" srcId="{18EB17F4-B041-4CD8-AAF1-B4D12FFA0AC1}" destId="{EE71158A-B5F6-4FD6-ABD6-4BD962BB2BBD}" srcOrd="0" destOrd="0" presId="urn:microsoft.com/office/officeart/2005/8/layout/chevron2"/>
    <dgm:cxn modelId="{6E589511-DAAD-4B61-B593-67D8C58786A6}" type="presParOf" srcId="{18EB17F4-B041-4CD8-AAF1-B4D12FFA0AC1}" destId="{863800C4-C5CC-403F-82E1-F97BADBCCA9A}" srcOrd="1" destOrd="0" presId="urn:microsoft.com/office/officeart/2005/8/layout/chevron2"/>
    <dgm:cxn modelId="{FCA8E344-22C8-4C80-8958-317D945C3C3A}" type="presParOf" srcId="{84214D96-045B-4834-A94D-0ABDAF07D27C}" destId="{13CD2202-A608-4E94-BDD4-D0BD492F3C81}" srcOrd="1" destOrd="0" presId="urn:microsoft.com/office/officeart/2005/8/layout/chevron2"/>
    <dgm:cxn modelId="{34AFEC43-D7F6-423E-B807-F23FF48F055B}" type="presParOf" srcId="{84214D96-045B-4834-A94D-0ABDAF07D27C}" destId="{534842DE-0A0F-416A-8779-F184075FD3CE}" srcOrd="2" destOrd="0" presId="urn:microsoft.com/office/officeart/2005/8/layout/chevron2"/>
    <dgm:cxn modelId="{807068B7-ED78-45F6-9117-A1FE02A70B00}" type="presParOf" srcId="{534842DE-0A0F-416A-8779-F184075FD3CE}" destId="{88C8951C-3EB2-4CDE-B625-D64A277B27CC}" srcOrd="0" destOrd="0" presId="urn:microsoft.com/office/officeart/2005/8/layout/chevron2"/>
    <dgm:cxn modelId="{EC6D27A6-E28E-4A31-A88C-1D940DD7717E}" type="presParOf" srcId="{534842DE-0A0F-416A-8779-F184075FD3CE}" destId="{A87185C8-ED4D-4CF5-A789-D2384F511F16}" srcOrd="1" destOrd="0" presId="urn:microsoft.com/office/officeart/2005/8/layout/chevron2"/>
    <dgm:cxn modelId="{F62AFF53-4083-4EAC-A92E-FBB692A068F4}" type="presParOf" srcId="{84214D96-045B-4834-A94D-0ABDAF07D27C}" destId="{1C06B1AC-C903-44E6-96A3-1B51F5EDAB08}" srcOrd="3" destOrd="0" presId="urn:microsoft.com/office/officeart/2005/8/layout/chevron2"/>
    <dgm:cxn modelId="{976443E0-3430-42A1-99FE-A72595C51D76}" type="presParOf" srcId="{84214D96-045B-4834-A94D-0ABDAF07D27C}" destId="{D4672AA9-2D24-4D24-84E5-DADCB320D38E}" srcOrd="4" destOrd="0" presId="urn:microsoft.com/office/officeart/2005/8/layout/chevron2"/>
    <dgm:cxn modelId="{547AB102-CB98-424F-92B4-FBBBD664EC79}" type="presParOf" srcId="{D4672AA9-2D24-4D24-84E5-DADCB320D38E}" destId="{8AC736EF-EB4E-4F5C-A814-8E2B5E410691}" srcOrd="0" destOrd="0" presId="urn:microsoft.com/office/officeart/2005/8/layout/chevron2"/>
    <dgm:cxn modelId="{33C1C2A6-404B-459B-938B-2C7394AD7563}" type="presParOf" srcId="{D4672AA9-2D24-4D24-84E5-DADCB320D38E}" destId="{FBFBCD2D-4E98-4ECD-B649-FA7631E32CF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5FF49C2-8996-4158-B31B-04777E7B656F}" type="doc">
      <dgm:prSet loTypeId="urn:microsoft.com/office/officeart/2005/8/layout/cycle6" loCatId="relationship" qsTypeId="urn:microsoft.com/office/officeart/2005/8/quickstyle/simple1" qsCatId="simple" csTypeId="urn:microsoft.com/office/officeart/2005/8/colors/accent1_2" csCatId="accent1" phldr="1"/>
      <dgm:spPr/>
    </dgm:pt>
    <dgm:pt modelId="{37963219-3A48-41D3-9847-8E47C68D6BE1}">
      <dgm:prSet phldrT="[Testo]" custT="1"/>
      <dgm:spPr/>
      <dgm:t>
        <a:bodyPr/>
        <a:lstStyle/>
        <a:p>
          <a:r>
            <a:rPr lang="en-US" sz="18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Implementazione di uno storico delle transazioni</a:t>
          </a:r>
          <a:endParaRPr lang="it-IT" sz="1800" dirty="0"/>
        </a:p>
      </dgm:t>
    </dgm:pt>
    <dgm:pt modelId="{CA110573-3C2E-4B7D-ABA9-A1BDBED38665}" type="parTrans" cxnId="{18D3F44C-A75C-4D9F-BA30-3EEB96F4A682}">
      <dgm:prSet/>
      <dgm:spPr/>
      <dgm:t>
        <a:bodyPr/>
        <a:lstStyle/>
        <a:p>
          <a:endParaRPr lang="it-IT"/>
        </a:p>
      </dgm:t>
    </dgm:pt>
    <dgm:pt modelId="{CC240239-2094-4BC8-AD04-7572B696E577}" type="sibTrans" cxnId="{18D3F44C-A75C-4D9F-BA30-3EEB96F4A682}">
      <dgm:prSet/>
      <dgm:spPr/>
      <dgm:t>
        <a:bodyPr/>
        <a:lstStyle/>
        <a:p>
          <a:endParaRPr lang="it-IT"/>
        </a:p>
      </dgm:t>
    </dgm:pt>
    <dgm:pt modelId="{A80ACC12-BAA0-4F6B-B3B0-9703BED75FBC}">
      <dgm:prSet phldrT="[Testo]" custT="1"/>
      <dgm:spPr/>
      <dgm:t>
        <a:bodyPr/>
        <a:lstStyle/>
        <a:p>
          <a:r>
            <a:rPr lang="en-US" sz="18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Aumentare la portabilità</a:t>
          </a:r>
          <a:endParaRPr lang="it-IT" sz="1800" dirty="0"/>
        </a:p>
      </dgm:t>
    </dgm:pt>
    <dgm:pt modelId="{B89A2200-53B7-4C58-89E7-443147A6542C}" type="parTrans" cxnId="{8077264D-116C-4914-94EE-F85C8B9C14E7}">
      <dgm:prSet/>
      <dgm:spPr/>
      <dgm:t>
        <a:bodyPr/>
        <a:lstStyle/>
        <a:p>
          <a:endParaRPr lang="it-IT"/>
        </a:p>
      </dgm:t>
    </dgm:pt>
    <dgm:pt modelId="{028B54A7-D21A-4292-9462-D4E4FCE65310}" type="sibTrans" cxnId="{8077264D-116C-4914-94EE-F85C8B9C14E7}">
      <dgm:prSet/>
      <dgm:spPr/>
      <dgm:t>
        <a:bodyPr/>
        <a:lstStyle/>
        <a:p>
          <a:endParaRPr lang="it-IT"/>
        </a:p>
      </dgm:t>
    </dgm:pt>
    <dgm:pt modelId="{8CE8007B-8D2D-434E-83A6-016DF711C7C1}">
      <dgm:prSet phldrT="[Testo]" custT="1"/>
      <dgm:spPr/>
      <dgm:t>
        <a:bodyPr/>
        <a:lstStyle/>
        <a:p>
          <a:r>
            <a:rPr lang="it-IT" sz="1800" dirty="0"/>
            <a:t>Migliorare l’interfaccia grafica e le prestazioni del software</a:t>
          </a:r>
        </a:p>
      </dgm:t>
    </dgm:pt>
    <dgm:pt modelId="{3F4BEEDF-85EC-4D40-8F9C-0073B385A251}" type="parTrans" cxnId="{FE84ECA4-2636-4166-B4A6-0CC562E8124F}">
      <dgm:prSet/>
      <dgm:spPr/>
      <dgm:t>
        <a:bodyPr/>
        <a:lstStyle/>
        <a:p>
          <a:endParaRPr lang="it-IT"/>
        </a:p>
      </dgm:t>
    </dgm:pt>
    <dgm:pt modelId="{E60BC6C0-0906-4910-A3A5-836306F22A99}" type="sibTrans" cxnId="{FE84ECA4-2636-4166-B4A6-0CC562E8124F}">
      <dgm:prSet/>
      <dgm:spPr/>
      <dgm:t>
        <a:bodyPr/>
        <a:lstStyle/>
        <a:p>
          <a:endParaRPr lang="it-IT"/>
        </a:p>
      </dgm:t>
    </dgm:pt>
    <dgm:pt modelId="{F6A40107-9EAF-4749-98DA-B933F295B3B9}">
      <dgm:prSet custT="1"/>
      <dgm:spPr/>
      <dgm:t>
        <a:bodyPr/>
        <a:lstStyle/>
        <a:p>
          <a:r>
            <a:rPr lang="it-IT" sz="1800" dirty="0"/>
            <a:t>Uso del programma per altre piattaforme Blockchain</a:t>
          </a:r>
        </a:p>
      </dgm:t>
    </dgm:pt>
    <dgm:pt modelId="{16CCCDB0-0714-4F04-840D-2976C9888B3E}" type="parTrans" cxnId="{AF68F03F-12D8-4B09-9821-D1A5C8739F34}">
      <dgm:prSet/>
      <dgm:spPr/>
      <dgm:t>
        <a:bodyPr/>
        <a:lstStyle/>
        <a:p>
          <a:endParaRPr lang="it-IT"/>
        </a:p>
      </dgm:t>
    </dgm:pt>
    <dgm:pt modelId="{63DEE007-D923-4954-B675-F0FC8E8EE557}" type="sibTrans" cxnId="{AF68F03F-12D8-4B09-9821-D1A5C8739F34}">
      <dgm:prSet/>
      <dgm:spPr/>
      <dgm:t>
        <a:bodyPr/>
        <a:lstStyle/>
        <a:p>
          <a:endParaRPr lang="it-IT"/>
        </a:p>
      </dgm:t>
    </dgm:pt>
    <dgm:pt modelId="{D586F0E0-7C39-409C-8440-0EFC90E3C410}" type="pres">
      <dgm:prSet presAssocID="{05FF49C2-8996-4158-B31B-04777E7B656F}" presName="cycle" presStyleCnt="0">
        <dgm:presLayoutVars>
          <dgm:dir/>
          <dgm:resizeHandles val="exact"/>
        </dgm:presLayoutVars>
      </dgm:prSet>
      <dgm:spPr/>
    </dgm:pt>
    <dgm:pt modelId="{6E694DE3-2576-4554-9E8C-C21A726D7C71}" type="pres">
      <dgm:prSet presAssocID="{37963219-3A48-41D3-9847-8E47C68D6BE1}" presName="node" presStyleLbl="node1" presStyleIdx="0" presStyleCnt="4" custScaleX="142535">
        <dgm:presLayoutVars>
          <dgm:bulletEnabled val="1"/>
        </dgm:presLayoutVars>
      </dgm:prSet>
      <dgm:spPr/>
    </dgm:pt>
    <dgm:pt modelId="{C7DF1234-29E2-42DE-A6D2-1154D8A68265}" type="pres">
      <dgm:prSet presAssocID="{37963219-3A48-41D3-9847-8E47C68D6BE1}" presName="spNode" presStyleCnt="0"/>
      <dgm:spPr/>
    </dgm:pt>
    <dgm:pt modelId="{E7760BDC-E835-4896-9A20-33D41E8FE8D9}" type="pres">
      <dgm:prSet presAssocID="{CC240239-2094-4BC8-AD04-7572B696E577}" presName="sibTrans" presStyleLbl="sibTrans1D1" presStyleIdx="0" presStyleCnt="4"/>
      <dgm:spPr/>
    </dgm:pt>
    <dgm:pt modelId="{44E8B082-521E-4B1A-AC1F-37F5C5EB4D4C}" type="pres">
      <dgm:prSet presAssocID="{A80ACC12-BAA0-4F6B-B3B0-9703BED75FBC}" presName="node" presStyleLbl="node1" presStyleIdx="1" presStyleCnt="4">
        <dgm:presLayoutVars>
          <dgm:bulletEnabled val="1"/>
        </dgm:presLayoutVars>
      </dgm:prSet>
      <dgm:spPr/>
    </dgm:pt>
    <dgm:pt modelId="{053168FD-9AC4-4648-835F-50E5A6B06E40}" type="pres">
      <dgm:prSet presAssocID="{A80ACC12-BAA0-4F6B-B3B0-9703BED75FBC}" presName="spNode" presStyleCnt="0"/>
      <dgm:spPr/>
    </dgm:pt>
    <dgm:pt modelId="{67B5BCBB-C226-4171-BD34-29D65A080DDB}" type="pres">
      <dgm:prSet presAssocID="{028B54A7-D21A-4292-9462-D4E4FCE65310}" presName="sibTrans" presStyleLbl="sibTrans1D1" presStyleIdx="1" presStyleCnt="4"/>
      <dgm:spPr/>
    </dgm:pt>
    <dgm:pt modelId="{07D76134-2FB4-41B1-970D-68DDD66D6452}" type="pres">
      <dgm:prSet presAssocID="{8CE8007B-8D2D-434E-83A6-016DF711C7C1}" presName="node" presStyleLbl="node1" presStyleIdx="2" presStyleCnt="4" custScaleX="238545">
        <dgm:presLayoutVars>
          <dgm:bulletEnabled val="1"/>
        </dgm:presLayoutVars>
      </dgm:prSet>
      <dgm:spPr/>
    </dgm:pt>
    <dgm:pt modelId="{5EA64281-24F0-4D29-94CD-F10227E4FE9B}" type="pres">
      <dgm:prSet presAssocID="{8CE8007B-8D2D-434E-83A6-016DF711C7C1}" presName="spNode" presStyleCnt="0"/>
      <dgm:spPr/>
    </dgm:pt>
    <dgm:pt modelId="{3D77079D-AB7C-412D-98F6-F237C07DB013}" type="pres">
      <dgm:prSet presAssocID="{E60BC6C0-0906-4910-A3A5-836306F22A99}" presName="sibTrans" presStyleLbl="sibTrans1D1" presStyleIdx="2" presStyleCnt="4"/>
      <dgm:spPr/>
    </dgm:pt>
    <dgm:pt modelId="{5B4B8B7D-9D38-4A05-87A4-7F984E80208F}" type="pres">
      <dgm:prSet presAssocID="{F6A40107-9EAF-4749-98DA-B933F295B3B9}" presName="node" presStyleLbl="node1" presStyleIdx="3" presStyleCnt="4" custScaleX="155450" custScaleY="123519">
        <dgm:presLayoutVars>
          <dgm:bulletEnabled val="1"/>
        </dgm:presLayoutVars>
      </dgm:prSet>
      <dgm:spPr/>
    </dgm:pt>
    <dgm:pt modelId="{788344F2-35D4-4520-95D2-554B9B863C52}" type="pres">
      <dgm:prSet presAssocID="{F6A40107-9EAF-4749-98DA-B933F295B3B9}" presName="spNode" presStyleCnt="0"/>
      <dgm:spPr/>
    </dgm:pt>
    <dgm:pt modelId="{8DF5A585-28EA-422F-B96D-2AA024B8991C}" type="pres">
      <dgm:prSet presAssocID="{63DEE007-D923-4954-B675-F0FC8E8EE557}" presName="sibTrans" presStyleLbl="sibTrans1D1" presStyleIdx="3" presStyleCnt="4"/>
      <dgm:spPr/>
    </dgm:pt>
  </dgm:ptLst>
  <dgm:cxnLst>
    <dgm:cxn modelId="{8A65B21B-189E-4FE4-92CC-2C4DB4609F35}" type="presOf" srcId="{F6A40107-9EAF-4749-98DA-B933F295B3B9}" destId="{5B4B8B7D-9D38-4A05-87A4-7F984E80208F}" srcOrd="0" destOrd="0" presId="urn:microsoft.com/office/officeart/2005/8/layout/cycle6"/>
    <dgm:cxn modelId="{3994C41F-CBDE-4236-B391-C7D76B1E4ED0}" type="presOf" srcId="{63DEE007-D923-4954-B675-F0FC8E8EE557}" destId="{8DF5A585-28EA-422F-B96D-2AA024B8991C}" srcOrd="0" destOrd="0" presId="urn:microsoft.com/office/officeart/2005/8/layout/cycle6"/>
    <dgm:cxn modelId="{62B09E23-D486-46A7-BE58-6262350BDEA9}" type="presOf" srcId="{05FF49C2-8996-4158-B31B-04777E7B656F}" destId="{D586F0E0-7C39-409C-8440-0EFC90E3C410}" srcOrd="0" destOrd="0" presId="urn:microsoft.com/office/officeart/2005/8/layout/cycle6"/>
    <dgm:cxn modelId="{AF68F03F-12D8-4B09-9821-D1A5C8739F34}" srcId="{05FF49C2-8996-4158-B31B-04777E7B656F}" destId="{F6A40107-9EAF-4749-98DA-B933F295B3B9}" srcOrd="3" destOrd="0" parTransId="{16CCCDB0-0714-4F04-840D-2976C9888B3E}" sibTransId="{63DEE007-D923-4954-B675-F0FC8E8EE557}"/>
    <dgm:cxn modelId="{ACF7A742-0A03-441F-9319-1A6A72C36D55}" type="presOf" srcId="{A80ACC12-BAA0-4F6B-B3B0-9703BED75FBC}" destId="{44E8B082-521E-4B1A-AC1F-37F5C5EB4D4C}" srcOrd="0" destOrd="0" presId="urn:microsoft.com/office/officeart/2005/8/layout/cycle6"/>
    <dgm:cxn modelId="{18D3F44C-A75C-4D9F-BA30-3EEB96F4A682}" srcId="{05FF49C2-8996-4158-B31B-04777E7B656F}" destId="{37963219-3A48-41D3-9847-8E47C68D6BE1}" srcOrd="0" destOrd="0" parTransId="{CA110573-3C2E-4B7D-ABA9-A1BDBED38665}" sibTransId="{CC240239-2094-4BC8-AD04-7572B696E577}"/>
    <dgm:cxn modelId="{8077264D-116C-4914-94EE-F85C8B9C14E7}" srcId="{05FF49C2-8996-4158-B31B-04777E7B656F}" destId="{A80ACC12-BAA0-4F6B-B3B0-9703BED75FBC}" srcOrd="1" destOrd="0" parTransId="{B89A2200-53B7-4C58-89E7-443147A6542C}" sibTransId="{028B54A7-D21A-4292-9462-D4E4FCE65310}"/>
    <dgm:cxn modelId="{3B50624F-D694-4B99-8536-79C46828FF01}" type="presOf" srcId="{E60BC6C0-0906-4910-A3A5-836306F22A99}" destId="{3D77079D-AB7C-412D-98F6-F237C07DB013}" srcOrd="0" destOrd="0" presId="urn:microsoft.com/office/officeart/2005/8/layout/cycle6"/>
    <dgm:cxn modelId="{58F2F181-5415-46A8-BBDD-B1319705A7B5}" type="presOf" srcId="{37963219-3A48-41D3-9847-8E47C68D6BE1}" destId="{6E694DE3-2576-4554-9E8C-C21A726D7C71}" srcOrd="0" destOrd="0" presId="urn:microsoft.com/office/officeart/2005/8/layout/cycle6"/>
    <dgm:cxn modelId="{975DB6A3-0106-479D-A0A5-DB79B6870BE7}" type="presOf" srcId="{CC240239-2094-4BC8-AD04-7572B696E577}" destId="{E7760BDC-E835-4896-9A20-33D41E8FE8D9}" srcOrd="0" destOrd="0" presId="urn:microsoft.com/office/officeart/2005/8/layout/cycle6"/>
    <dgm:cxn modelId="{FE84ECA4-2636-4166-B4A6-0CC562E8124F}" srcId="{05FF49C2-8996-4158-B31B-04777E7B656F}" destId="{8CE8007B-8D2D-434E-83A6-016DF711C7C1}" srcOrd="2" destOrd="0" parTransId="{3F4BEEDF-85EC-4D40-8F9C-0073B385A251}" sibTransId="{E60BC6C0-0906-4910-A3A5-836306F22A99}"/>
    <dgm:cxn modelId="{572438C1-F5C2-4EA2-A5BC-6BCFFD40BA4F}" type="presOf" srcId="{028B54A7-D21A-4292-9462-D4E4FCE65310}" destId="{67B5BCBB-C226-4171-BD34-29D65A080DDB}" srcOrd="0" destOrd="0" presId="urn:microsoft.com/office/officeart/2005/8/layout/cycle6"/>
    <dgm:cxn modelId="{AC8A7AFC-489F-4C01-B490-4A1C58D67C9B}" type="presOf" srcId="{8CE8007B-8D2D-434E-83A6-016DF711C7C1}" destId="{07D76134-2FB4-41B1-970D-68DDD66D6452}" srcOrd="0" destOrd="0" presId="urn:microsoft.com/office/officeart/2005/8/layout/cycle6"/>
    <dgm:cxn modelId="{1FB6C661-3FF6-43F2-A0D8-EC37DF4F7DC5}" type="presParOf" srcId="{D586F0E0-7C39-409C-8440-0EFC90E3C410}" destId="{6E694DE3-2576-4554-9E8C-C21A726D7C71}" srcOrd="0" destOrd="0" presId="urn:microsoft.com/office/officeart/2005/8/layout/cycle6"/>
    <dgm:cxn modelId="{405069CF-E3E8-42C5-9993-065609D5EB97}" type="presParOf" srcId="{D586F0E0-7C39-409C-8440-0EFC90E3C410}" destId="{C7DF1234-29E2-42DE-A6D2-1154D8A68265}" srcOrd="1" destOrd="0" presId="urn:microsoft.com/office/officeart/2005/8/layout/cycle6"/>
    <dgm:cxn modelId="{C4978DF8-569E-4B3B-8646-91FBC90C70BE}" type="presParOf" srcId="{D586F0E0-7C39-409C-8440-0EFC90E3C410}" destId="{E7760BDC-E835-4896-9A20-33D41E8FE8D9}" srcOrd="2" destOrd="0" presId="urn:microsoft.com/office/officeart/2005/8/layout/cycle6"/>
    <dgm:cxn modelId="{42E8DD83-099E-4A43-9408-743D4CDB6DBC}" type="presParOf" srcId="{D586F0E0-7C39-409C-8440-0EFC90E3C410}" destId="{44E8B082-521E-4B1A-AC1F-37F5C5EB4D4C}" srcOrd="3" destOrd="0" presId="urn:microsoft.com/office/officeart/2005/8/layout/cycle6"/>
    <dgm:cxn modelId="{A0B75582-FFBA-4026-AD9D-82D9058D2CE9}" type="presParOf" srcId="{D586F0E0-7C39-409C-8440-0EFC90E3C410}" destId="{053168FD-9AC4-4648-835F-50E5A6B06E40}" srcOrd="4" destOrd="0" presId="urn:microsoft.com/office/officeart/2005/8/layout/cycle6"/>
    <dgm:cxn modelId="{CEC5CA5B-08B3-470C-AAB5-2E42E42DAAF0}" type="presParOf" srcId="{D586F0E0-7C39-409C-8440-0EFC90E3C410}" destId="{67B5BCBB-C226-4171-BD34-29D65A080DDB}" srcOrd="5" destOrd="0" presId="urn:microsoft.com/office/officeart/2005/8/layout/cycle6"/>
    <dgm:cxn modelId="{7A3DED78-7ECE-4B0B-AE0D-6919881CDB0B}" type="presParOf" srcId="{D586F0E0-7C39-409C-8440-0EFC90E3C410}" destId="{07D76134-2FB4-41B1-970D-68DDD66D6452}" srcOrd="6" destOrd="0" presId="urn:microsoft.com/office/officeart/2005/8/layout/cycle6"/>
    <dgm:cxn modelId="{FA37F0B8-97B4-4256-8475-6AADAD5A118F}" type="presParOf" srcId="{D586F0E0-7C39-409C-8440-0EFC90E3C410}" destId="{5EA64281-24F0-4D29-94CD-F10227E4FE9B}" srcOrd="7" destOrd="0" presId="urn:microsoft.com/office/officeart/2005/8/layout/cycle6"/>
    <dgm:cxn modelId="{49DAA005-538F-4A31-8A3A-1E2CF666915F}" type="presParOf" srcId="{D586F0E0-7C39-409C-8440-0EFC90E3C410}" destId="{3D77079D-AB7C-412D-98F6-F237C07DB013}" srcOrd="8" destOrd="0" presId="urn:microsoft.com/office/officeart/2005/8/layout/cycle6"/>
    <dgm:cxn modelId="{47F40770-DAF6-4501-934B-9CC8E6602C55}" type="presParOf" srcId="{D586F0E0-7C39-409C-8440-0EFC90E3C410}" destId="{5B4B8B7D-9D38-4A05-87A4-7F984E80208F}" srcOrd="9" destOrd="0" presId="urn:microsoft.com/office/officeart/2005/8/layout/cycle6"/>
    <dgm:cxn modelId="{15174E7B-0347-4C23-A487-E491B0AA08A0}" type="presParOf" srcId="{D586F0E0-7C39-409C-8440-0EFC90E3C410}" destId="{788344F2-35D4-4520-95D2-554B9B863C52}" srcOrd="10" destOrd="0" presId="urn:microsoft.com/office/officeart/2005/8/layout/cycle6"/>
    <dgm:cxn modelId="{3856D1F8-7AA1-41A2-8405-D01D95FAC61F}" type="presParOf" srcId="{D586F0E0-7C39-409C-8440-0EFC90E3C410}" destId="{8DF5A585-28EA-422F-B96D-2AA024B8991C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2481F67-C8CE-4DEF-A1CE-F7EEFDCA7A1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6B265FB-3D3E-41DA-8FEC-A40C3E50598F}" type="pres">
      <dgm:prSet presAssocID="{B2481F67-C8CE-4DEF-A1CE-F7EEFDCA7A1D}" presName="linear" presStyleCnt="0">
        <dgm:presLayoutVars>
          <dgm:animLvl val="lvl"/>
          <dgm:resizeHandles val="exact"/>
        </dgm:presLayoutVars>
      </dgm:prSet>
      <dgm:spPr/>
    </dgm:pt>
  </dgm:ptLst>
  <dgm:cxnLst>
    <dgm:cxn modelId="{C8B07DA6-6CDC-4411-B2C9-EA9046AB36B8}" type="presOf" srcId="{B2481F67-C8CE-4DEF-A1CE-F7EEFDCA7A1D}" destId="{76B265FB-3D3E-41DA-8FEC-A40C3E50598F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27C05A-535E-47F3-ACB1-DA3F099A6F4B}" type="doc">
      <dgm:prSet loTypeId="urn:microsoft.com/office/officeart/2005/8/layout/list1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906A68E2-F0A6-41C5-B1BE-CDF1A6897D50}">
      <dgm:prSet phldrT="[Testo]"/>
      <dgm:spPr/>
      <dgm:t>
        <a:bodyPr/>
        <a:lstStyle/>
        <a:p>
          <a:r>
            <a:rPr lang="it-IT" dirty="0"/>
            <a:t>Middleware</a:t>
          </a:r>
        </a:p>
      </dgm:t>
    </dgm:pt>
    <dgm:pt modelId="{1BFD1AE8-A258-45E0-90EC-B79FE8CB6C49}" type="parTrans" cxnId="{7AAEFFBA-DA26-4831-81A7-798609D67782}">
      <dgm:prSet/>
      <dgm:spPr/>
      <dgm:t>
        <a:bodyPr/>
        <a:lstStyle/>
        <a:p>
          <a:endParaRPr lang="it-IT"/>
        </a:p>
      </dgm:t>
    </dgm:pt>
    <dgm:pt modelId="{44938D4A-1E64-4CDA-9DFE-538AAEBA19DD}" type="sibTrans" cxnId="{7AAEFFBA-DA26-4831-81A7-798609D67782}">
      <dgm:prSet/>
      <dgm:spPr/>
      <dgm:t>
        <a:bodyPr/>
        <a:lstStyle/>
        <a:p>
          <a:endParaRPr lang="it-IT"/>
        </a:p>
      </dgm:t>
    </dgm:pt>
    <dgm:pt modelId="{69EB4142-8ECE-4A54-ABA3-4E792BDF8202}">
      <dgm:prSet phldrT="[Testo]"/>
      <dgm:spPr/>
      <dgm:t>
        <a:bodyPr/>
        <a:lstStyle/>
        <a:p>
          <a:r>
            <a:rPr lang="it-IT" dirty="0"/>
            <a:t>Sfrutta il modello coreografico del BPMN</a:t>
          </a:r>
        </a:p>
      </dgm:t>
    </dgm:pt>
    <dgm:pt modelId="{4062661F-DA52-486D-B7E8-E951A9D56C36}" type="parTrans" cxnId="{B43F685A-321E-4A35-B2C0-9C515FF3E6A0}">
      <dgm:prSet/>
      <dgm:spPr/>
      <dgm:t>
        <a:bodyPr/>
        <a:lstStyle/>
        <a:p>
          <a:endParaRPr lang="it-IT"/>
        </a:p>
      </dgm:t>
    </dgm:pt>
    <dgm:pt modelId="{EFAD4567-070D-4726-AD5E-10888437E24F}" type="sibTrans" cxnId="{B43F685A-321E-4A35-B2C0-9C515FF3E6A0}">
      <dgm:prSet/>
      <dgm:spPr/>
      <dgm:t>
        <a:bodyPr/>
        <a:lstStyle/>
        <a:p>
          <a:endParaRPr lang="it-IT"/>
        </a:p>
      </dgm:t>
    </dgm:pt>
    <dgm:pt modelId="{B6EDF40E-9294-4EFD-AF66-245943CF133A}">
      <dgm:prSet phldrT="[Testo]"/>
      <dgm:spPr/>
      <dgm:t>
        <a:bodyPr/>
        <a:lstStyle/>
        <a:p>
          <a:r>
            <a:rPr lang="it-IT" dirty="0"/>
            <a:t>Smart contract on-chain</a:t>
          </a:r>
        </a:p>
      </dgm:t>
    </dgm:pt>
    <dgm:pt modelId="{BF99C8AF-3417-4440-B59F-1584918277FD}" type="parTrans" cxnId="{5E68D62E-BB88-4612-86D1-F7CC7B9AC89E}">
      <dgm:prSet/>
      <dgm:spPr/>
      <dgm:t>
        <a:bodyPr/>
        <a:lstStyle/>
        <a:p>
          <a:endParaRPr lang="it-IT"/>
        </a:p>
      </dgm:t>
    </dgm:pt>
    <dgm:pt modelId="{94C1251D-25B1-40DA-AB6C-70839CE14EBD}" type="sibTrans" cxnId="{5E68D62E-BB88-4612-86D1-F7CC7B9AC89E}">
      <dgm:prSet/>
      <dgm:spPr/>
      <dgm:t>
        <a:bodyPr/>
        <a:lstStyle/>
        <a:p>
          <a:endParaRPr lang="it-IT"/>
        </a:p>
      </dgm:t>
    </dgm:pt>
    <dgm:pt modelId="{6861EF67-F2B8-42B3-A5D6-337E8D3362A4}">
      <dgm:prSet/>
      <dgm:spPr/>
      <dgm:t>
        <a:bodyPr/>
        <a:lstStyle/>
        <a:p>
          <a:r>
            <a:rPr lang="it-IT" dirty="0"/>
            <a:t>Propone una soluzione model-driven per l'esecuzione flessibile di processi di business multi-party sulla blockchain.</a:t>
          </a:r>
        </a:p>
      </dgm:t>
    </dgm:pt>
    <dgm:pt modelId="{D3187553-FEB2-4E1E-B751-E8571F9F3EA3}" type="parTrans" cxnId="{5CE5321C-1A1E-4D81-9943-EB7030ADFBEE}">
      <dgm:prSet/>
      <dgm:spPr/>
      <dgm:t>
        <a:bodyPr/>
        <a:lstStyle/>
        <a:p>
          <a:endParaRPr lang="it-IT"/>
        </a:p>
      </dgm:t>
    </dgm:pt>
    <dgm:pt modelId="{E1E85086-28B1-4336-A387-3A815551BF87}" type="sibTrans" cxnId="{5CE5321C-1A1E-4D81-9943-EB7030ADFBEE}">
      <dgm:prSet/>
      <dgm:spPr/>
      <dgm:t>
        <a:bodyPr/>
        <a:lstStyle/>
        <a:p>
          <a:endParaRPr lang="it-IT"/>
        </a:p>
      </dgm:t>
    </dgm:pt>
    <dgm:pt modelId="{576C1C34-721E-4758-8A85-6C2B421144DE}">
      <dgm:prSet/>
      <dgm:spPr/>
      <dgm:t>
        <a:bodyPr/>
        <a:lstStyle/>
        <a:p>
          <a:r>
            <a:rPr lang="it-IT" dirty="0"/>
            <a:t>Consente di descrivere un qualsiasi processo poi che produrrà uno smart contract nella Blockchain.</a:t>
          </a:r>
        </a:p>
      </dgm:t>
    </dgm:pt>
    <dgm:pt modelId="{680F2B66-07A6-4259-AD51-8566EC077DBF}" type="parTrans" cxnId="{2B2DE654-9B2A-4DFC-8280-8D8F4C22055C}">
      <dgm:prSet/>
      <dgm:spPr/>
      <dgm:t>
        <a:bodyPr/>
        <a:lstStyle/>
        <a:p>
          <a:endParaRPr lang="it-IT"/>
        </a:p>
      </dgm:t>
    </dgm:pt>
    <dgm:pt modelId="{BBC15165-AFC0-4483-8EFE-B523C9D5A498}" type="sibTrans" cxnId="{2B2DE654-9B2A-4DFC-8280-8D8F4C22055C}">
      <dgm:prSet/>
      <dgm:spPr/>
      <dgm:t>
        <a:bodyPr/>
        <a:lstStyle/>
        <a:p>
          <a:endParaRPr lang="it-IT"/>
        </a:p>
      </dgm:t>
    </dgm:pt>
    <dgm:pt modelId="{E37E2E03-143F-499B-9808-762B028CF0C4}">
      <dgm:prSet/>
      <dgm:spPr/>
      <dgm:t>
        <a:bodyPr/>
        <a:lstStyle/>
        <a:p>
          <a:r>
            <a:rPr lang="it-IT" dirty="0"/>
            <a:t>Logica del modello coreografico</a:t>
          </a:r>
        </a:p>
      </dgm:t>
    </dgm:pt>
    <dgm:pt modelId="{444275CC-3314-4E96-A34D-E40001759DD8}" type="parTrans" cxnId="{ABDE1617-59DB-409E-A5A2-0F19B6C03ED6}">
      <dgm:prSet/>
      <dgm:spPr/>
      <dgm:t>
        <a:bodyPr/>
        <a:lstStyle/>
        <a:p>
          <a:endParaRPr lang="it-IT"/>
        </a:p>
      </dgm:t>
    </dgm:pt>
    <dgm:pt modelId="{70E9439C-0845-470B-B6C4-B29508F99754}" type="sibTrans" cxnId="{ABDE1617-59DB-409E-A5A2-0F19B6C03ED6}">
      <dgm:prSet/>
      <dgm:spPr/>
      <dgm:t>
        <a:bodyPr/>
        <a:lstStyle/>
        <a:p>
          <a:endParaRPr lang="it-IT"/>
        </a:p>
      </dgm:t>
    </dgm:pt>
    <dgm:pt modelId="{C3C125AD-06A8-4FC8-AD51-42CC8107530E}">
      <dgm:prSet/>
      <dgm:spPr/>
      <dgm:t>
        <a:bodyPr/>
        <a:lstStyle/>
        <a:p>
          <a:r>
            <a:rPr lang="it-IT" dirty="0"/>
            <a:t>Un programma basato su regole definite con il motore Drools, eseguita sul processore off-chain.</a:t>
          </a:r>
        </a:p>
      </dgm:t>
    </dgm:pt>
    <dgm:pt modelId="{7DAEC494-8D0E-43AE-98E3-95CBA00DB6BA}" type="parTrans" cxnId="{F7ECC5D9-ABCA-4A4D-9240-72E167484460}">
      <dgm:prSet/>
      <dgm:spPr/>
      <dgm:t>
        <a:bodyPr/>
        <a:lstStyle/>
        <a:p>
          <a:endParaRPr lang="it-IT"/>
        </a:p>
      </dgm:t>
    </dgm:pt>
    <dgm:pt modelId="{719061D4-8273-45A9-BAD0-AD923AC42B00}" type="sibTrans" cxnId="{F7ECC5D9-ABCA-4A4D-9240-72E167484460}">
      <dgm:prSet/>
      <dgm:spPr/>
      <dgm:t>
        <a:bodyPr/>
        <a:lstStyle/>
        <a:p>
          <a:endParaRPr lang="it-IT"/>
        </a:p>
      </dgm:t>
    </dgm:pt>
    <dgm:pt modelId="{70BEADE1-4392-4635-869C-5FDA0659BFBD}">
      <dgm:prSet/>
      <dgm:spPr/>
      <dgm:t>
        <a:bodyPr/>
        <a:lstStyle/>
        <a:p>
          <a:r>
            <a:rPr lang="it-IT" dirty="0"/>
            <a:t>Rappresenta lo stato di esecuzione corrente</a:t>
          </a:r>
        </a:p>
      </dgm:t>
    </dgm:pt>
    <dgm:pt modelId="{7F97B237-0E25-480C-B3D2-85D1BF94CC95}" type="parTrans" cxnId="{A50F96A1-0ADB-4341-BD02-89A1049CCFC9}">
      <dgm:prSet/>
      <dgm:spPr/>
      <dgm:t>
        <a:bodyPr/>
        <a:lstStyle/>
        <a:p>
          <a:endParaRPr lang="it-IT"/>
        </a:p>
      </dgm:t>
    </dgm:pt>
    <dgm:pt modelId="{DB9CB3D7-42FF-43F2-A304-998A9F2B674B}" type="sibTrans" cxnId="{A50F96A1-0ADB-4341-BD02-89A1049CCFC9}">
      <dgm:prSet/>
      <dgm:spPr/>
      <dgm:t>
        <a:bodyPr/>
        <a:lstStyle/>
        <a:p>
          <a:endParaRPr lang="it-IT"/>
        </a:p>
      </dgm:t>
    </dgm:pt>
    <dgm:pt modelId="{CE830E61-5D65-4442-8C5B-80962EF52550}" type="pres">
      <dgm:prSet presAssocID="{7E27C05A-535E-47F3-ACB1-DA3F099A6F4B}" presName="linear" presStyleCnt="0">
        <dgm:presLayoutVars>
          <dgm:dir/>
          <dgm:animLvl val="lvl"/>
          <dgm:resizeHandles val="exact"/>
        </dgm:presLayoutVars>
      </dgm:prSet>
      <dgm:spPr/>
    </dgm:pt>
    <dgm:pt modelId="{FD181BA0-AC77-4DFB-9A35-A3AA65D12107}" type="pres">
      <dgm:prSet presAssocID="{906A68E2-F0A6-41C5-B1BE-CDF1A6897D50}" presName="parentLin" presStyleCnt="0"/>
      <dgm:spPr/>
    </dgm:pt>
    <dgm:pt modelId="{A2C9A3F6-3AA5-41B2-AEE5-074D39AB4012}" type="pres">
      <dgm:prSet presAssocID="{906A68E2-F0A6-41C5-B1BE-CDF1A6897D50}" presName="parentLeftMargin" presStyleLbl="node1" presStyleIdx="0" presStyleCnt="4"/>
      <dgm:spPr/>
    </dgm:pt>
    <dgm:pt modelId="{C272756B-380C-4D8B-B797-F6ECDF040053}" type="pres">
      <dgm:prSet presAssocID="{906A68E2-F0A6-41C5-B1BE-CDF1A6897D5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4C3C5B9-4659-40A9-BE88-A4F92904EEEE}" type="pres">
      <dgm:prSet presAssocID="{906A68E2-F0A6-41C5-B1BE-CDF1A6897D50}" presName="negativeSpace" presStyleCnt="0"/>
      <dgm:spPr/>
    </dgm:pt>
    <dgm:pt modelId="{EBA39FAE-9E4B-4F88-AFF4-DB186E79776B}" type="pres">
      <dgm:prSet presAssocID="{906A68E2-F0A6-41C5-B1BE-CDF1A6897D50}" presName="childText" presStyleLbl="conFgAcc1" presStyleIdx="0" presStyleCnt="4">
        <dgm:presLayoutVars>
          <dgm:bulletEnabled val="1"/>
        </dgm:presLayoutVars>
      </dgm:prSet>
      <dgm:spPr/>
    </dgm:pt>
    <dgm:pt modelId="{AEF08E64-4EFF-477B-BAAE-662CCBD34660}" type="pres">
      <dgm:prSet presAssocID="{44938D4A-1E64-4CDA-9DFE-538AAEBA19DD}" presName="spaceBetweenRectangles" presStyleCnt="0"/>
      <dgm:spPr/>
    </dgm:pt>
    <dgm:pt modelId="{864FD3ED-D56A-41BE-A5B9-F7E26226034E}" type="pres">
      <dgm:prSet presAssocID="{69EB4142-8ECE-4A54-ABA3-4E792BDF8202}" presName="parentLin" presStyleCnt="0"/>
      <dgm:spPr/>
    </dgm:pt>
    <dgm:pt modelId="{8F055FAC-9334-43FA-BC6C-78F528CEA91C}" type="pres">
      <dgm:prSet presAssocID="{69EB4142-8ECE-4A54-ABA3-4E792BDF8202}" presName="parentLeftMargin" presStyleLbl="node1" presStyleIdx="0" presStyleCnt="4"/>
      <dgm:spPr/>
    </dgm:pt>
    <dgm:pt modelId="{3A037CD7-A3FF-4895-B66D-046E1203EE4C}" type="pres">
      <dgm:prSet presAssocID="{69EB4142-8ECE-4A54-ABA3-4E792BDF8202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DE6C0D29-8883-4215-B9E3-10F5839AC23A}" type="pres">
      <dgm:prSet presAssocID="{69EB4142-8ECE-4A54-ABA3-4E792BDF8202}" presName="negativeSpace" presStyleCnt="0"/>
      <dgm:spPr/>
    </dgm:pt>
    <dgm:pt modelId="{ABB5EB4B-AA7D-4F67-A0EB-2E020D9ABF54}" type="pres">
      <dgm:prSet presAssocID="{69EB4142-8ECE-4A54-ABA3-4E792BDF8202}" presName="childText" presStyleLbl="conFgAcc1" presStyleIdx="1" presStyleCnt="4">
        <dgm:presLayoutVars>
          <dgm:bulletEnabled val="1"/>
        </dgm:presLayoutVars>
      </dgm:prSet>
      <dgm:spPr/>
    </dgm:pt>
    <dgm:pt modelId="{D7B1B1CB-0756-43DA-8581-438D6FD71F2B}" type="pres">
      <dgm:prSet presAssocID="{EFAD4567-070D-4726-AD5E-10888437E24F}" presName="spaceBetweenRectangles" presStyleCnt="0"/>
      <dgm:spPr/>
    </dgm:pt>
    <dgm:pt modelId="{8B053F74-17E4-4F2C-AD1D-8A62E1FA3EF3}" type="pres">
      <dgm:prSet presAssocID="{B6EDF40E-9294-4EFD-AF66-245943CF133A}" presName="parentLin" presStyleCnt="0"/>
      <dgm:spPr/>
    </dgm:pt>
    <dgm:pt modelId="{07FCA993-F61A-4453-96FA-C45D781F9479}" type="pres">
      <dgm:prSet presAssocID="{B6EDF40E-9294-4EFD-AF66-245943CF133A}" presName="parentLeftMargin" presStyleLbl="node1" presStyleIdx="1" presStyleCnt="4"/>
      <dgm:spPr/>
    </dgm:pt>
    <dgm:pt modelId="{0BA0B05A-7693-45B0-9981-606BFC977D8F}" type="pres">
      <dgm:prSet presAssocID="{B6EDF40E-9294-4EFD-AF66-245943CF133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6C2E0E6-D7D5-45E1-BF37-B7BC0CC99FA9}" type="pres">
      <dgm:prSet presAssocID="{B6EDF40E-9294-4EFD-AF66-245943CF133A}" presName="negativeSpace" presStyleCnt="0"/>
      <dgm:spPr/>
    </dgm:pt>
    <dgm:pt modelId="{63E5DDE0-09E5-4DBF-8779-84855BD8A460}" type="pres">
      <dgm:prSet presAssocID="{B6EDF40E-9294-4EFD-AF66-245943CF133A}" presName="childText" presStyleLbl="conFgAcc1" presStyleIdx="2" presStyleCnt="4">
        <dgm:presLayoutVars>
          <dgm:bulletEnabled val="1"/>
        </dgm:presLayoutVars>
      </dgm:prSet>
      <dgm:spPr/>
    </dgm:pt>
    <dgm:pt modelId="{8C16F469-B7FA-4B0A-A85E-11B1FBEB0822}" type="pres">
      <dgm:prSet presAssocID="{94C1251D-25B1-40DA-AB6C-70839CE14EBD}" presName="spaceBetweenRectangles" presStyleCnt="0"/>
      <dgm:spPr/>
    </dgm:pt>
    <dgm:pt modelId="{6AE77645-439A-4304-A201-4D8302712819}" type="pres">
      <dgm:prSet presAssocID="{E37E2E03-143F-499B-9808-762B028CF0C4}" presName="parentLin" presStyleCnt="0"/>
      <dgm:spPr/>
    </dgm:pt>
    <dgm:pt modelId="{D40E7ABB-B9B5-4B19-B6DF-AF7603DE1475}" type="pres">
      <dgm:prSet presAssocID="{E37E2E03-143F-499B-9808-762B028CF0C4}" presName="parentLeftMargin" presStyleLbl="node1" presStyleIdx="2" presStyleCnt="4"/>
      <dgm:spPr/>
    </dgm:pt>
    <dgm:pt modelId="{3BDE3100-19DE-4C45-BD43-32A91549DCD8}" type="pres">
      <dgm:prSet presAssocID="{E37E2E03-143F-499B-9808-762B028CF0C4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03EAF702-0C0E-4DCF-B7D2-19A84AB97924}" type="pres">
      <dgm:prSet presAssocID="{E37E2E03-143F-499B-9808-762B028CF0C4}" presName="negativeSpace" presStyleCnt="0"/>
      <dgm:spPr/>
    </dgm:pt>
    <dgm:pt modelId="{1CD9CFCF-3752-4127-8BCA-26B78405ED6F}" type="pres">
      <dgm:prSet presAssocID="{E37E2E03-143F-499B-9808-762B028CF0C4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348B310-3F9B-4754-9BEC-ACC823686D5F}" type="presOf" srcId="{906A68E2-F0A6-41C5-B1BE-CDF1A6897D50}" destId="{C272756B-380C-4D8B-B797-F6ECDF040053}" srcOrd="1" destOrd="0" presId="urn:microsoft.com/office/officeart/2005/8/layout/list1"/>
    <dgm:cxn modelId="{E70ED714-A818-4064-96B7-720B43F4CD1B}" type="presOf" srcId="{69EB4142-8ECE-4A54-ABA3-4E792BDF8202}" destId="{8F055FAC-9334-43FA-BC6C-78F528CEA91C}" srcOrd="0" destOrd="0" presId="urn:microsoft.com/office/officeart/2005/8/layout/list1"/>
    <dgm:cxn modelId="{ABDE1617-59DB-409E-A5A2-0F19B6C03ED6}" srcId="{7E27C05A-535E-47F3-ACB1-DA3F099A6F4B}" destId="{E37E2E03-143F-499B-9808-762B028CF0C4}" srcOrd="3" destOrd="0" parTransId="{444275CC-3314-4E96-A34D-E40001759DD8}" sibTransId="{70E9439C-0845-470B-B6C4-B29508F99754}"/>
    <dgm:cxn modelId="{5CE5321C-1A1E-4D81-9943-EB7030ADFBEE}" srcId="{906A68E2-F0A6-41C5-B1BE-CDF1A6897D50}" destId="{6861EF67-F2B8-42B3-A5D6-337E8D3362A4}" srcOrd="0" destOrd="0" parTransId="{D3187553-FEB2-4E1E-B751-E8571F9F3EA3}" sibTransId="{E1E85086-28B1-4336-A387-3A815551BF87}"/>
    <dgm:cxn modelId="{5E68D62E-BB88-4612-86D1-F7CC7B9AC89E}" srcId="{7E27C05A-535E-47F3-ACB1-DA3F099A6F4B}" destId="{B6EDF40E-9294-4EFD-AF66-245943CF133A}" srcOrd="2" destOrd="0" parTransId="{BF99C8AF-3417-4440-B59F-1584918277FD}" sibTransId="{94C1251D-25B1-40DA-AB6C-70839CE14EBD}"/>
    <dgm:cxn modelId="{7611995E-2E94-4BD8-A003-47FB43AD0AC4}" type="presOf" srcId="{906A68E2-F0A6-41C5-B1BE-CDF1A6897D50}" destId="{A2C9A3F6-3AA5-41B2-AEE5-074D39AB4012}" srcOrd="0" destOrd="0" presId="urn:microsoft.com/office/officeart/2005/8/layout/list1"/>
    <dgm:cxn modelId="{80204061-6153-49B9-A1D1-5A5D8DD33ACF}" type="presOf" srcId="{576C1C34-721E-4758-8A85-6C2B421144DE}" destId="{ABB5EB4B-AA7D-4F67-A0EB-2E020D9ABF54}" srcOrd="0" destOrd="0" presId="urn:microsoft.com/office/officeart/2005/8/layout/list1"/>
    <dgm:cxn modelId="{E0224348-9992-444E-B5E8-89B1413C0411}" type="presOf" srcId="{B6EDF40E-9294-4EFD-AF66-245943CF133A}" destId="{0BA0B05A-7693-45B0-9981-606BFC977D8F}" srcOrd="1" destOrd="0" presId="urn:microsoft.com/office/officeart/2005/8/layout/list1"/>
    <dgm:cxn modelId="{A038214C-00AB-4943-AC02-C448CDB9D6B0}" type="presOf" srcId="{7E27C05A-535E-47F3-ACB1-DA3F099A6F4B}" destId="{CE830E61-5D65-4442-8C5B-80962EF52550}" srcOrd="0" destOrd="0" presId="urn:microsoft.com/office/officeart/2005/8/layout/list1"/>
    <dgm:cxn modelId="{2B2DE654-9B2A-4DFC-8280-8D8F4C22055C}" srcId="{69EB4142-8ECE-4A54-ABA3-4E792BDF8202}" destId="{576C1C34-721E-4758-8A85-6C2B421144DE}" srcOrd="0" destOrd="0" parTransId="{680F2B66-07A6-4259-AD51-8566EC077DBF}" sibTransId="{BBC15165-AFC0-4483-8EFE-B523C9D5A498}"/>
    <dgm:cxn modelId="{B43F685A-321E-4A35-B2C0-9C515FF3E6A0}" srcId="{7E27C05A-535E-47F3-ACB1-DA3F099A6F4B}" destId="{69EB4142-8ECE-4A54-ABA3-4E792BDF8202}" srcOrd="1" destOrd="0" parTransId="{4062661F-DA52-486D-B7E8-E951A9D56C36}" sibTransId="{EFAD4567-070D-4726-AD5E-10888437E24F}"/>
    <dgm:cxn modelId="{51B1D37C-2450-49D6-ACE8-04A6BF6FD3C7}" type="presOf" srcId="{69EB4142-8ECE-4A54-ABA3-4E792BDF8202}" destId="{3A037CD7-A3FF-4895-B66D-046E1203EE4C}" srcOrd="1" destOrd="0" presId="urn:microsoft.com/office/officeart/2005/8/layout/list1"/>
    <dgm:cxn modelId="{CDE7E989-A1B2-4068-AC55-297A9F40CBC0}" type="presOf" srcId="{E37E2E03-143F-499B-9808-762B028CF0C4}" destId="{D40E7ABB-B9B5-4B19-B6DF-AF7603DE1475}" srcOrd="0" destOrd="0" presId="urn:microsoft.com/office/officeart/2005/8/layout/list1"/>
    <dgm:cxn modelId="{A50F96A1-0ADB-4341-BD02-89A1049CCFC9}" srcId="{B6EDF40E-9294-4EFD-AF66-245943CF133A}" destId="{70BEADE1-4392-4635-869C-5FDA0659BFBD}" srcOrd="0" destOrd="0" parTransId="{7F97B237-0E25-480C-B3D2-85D1BF94CC95}" sibTransId="{DB9CB3D7-42FF-43F2-A304-998A9F2B674B}"/>
    <dgm:cxn modelId="{FD7C53B5-6C2A-49FD-9691-70C2C5C03CB3}" type="presOf" srcId="{E37E2E03-143F-499B-9808-762B028CF0C4}" destId="{3BDE3100-19DE-4C45-BD43-32A91549DCD8}" srcOrd="1" destOrd="0" presId="urn:microsoft.com/office/officeart/2005/8/layout/list1"/>
    <dgm:cxn modelId="{E70779B5-4955-41E6-8893-7EEA3C3F62BD}" type="presOf" srcId="{C3C125AD-06A8-4FC8-AD51-42CC8107530E}" destId="{1CD9CFCF-3752-4127-8BCA-26B78405ED6F}" srcOrd="0" destOrd="0" presId="urn:microsoft.com/office/officeart/2005/8/layout/list1"/>
    <dgm:cxn modelId="{7AAEFFBA-DA26-4831-81A7-798609D67782}" srcId="{7E27C05A-535E-47F3-ACB1-DA3F099A6F4B}" destId="{906A68E2-F0A6-41C5-B1BE-CDF1A6897D50}" srcOrd="0" destOrd="0" parTransId="{1BFD1AE8-A258-45E0-90EC-B79FE8CB6C49}" sibTransId="{44938D4A-1E64-4CDA-9DFE-538AAEBA19DD}"/>
    <dgm:cxn modelId="{0CCDCDBB-FA33-425C-8BE4-1FB45ECDF949}" type="presOf" srcId="{6861EF67-F2B8-42B3-A5D6-337E8D3362A4}" destId="{EBA39FAE-9E4B-4F88-AFF4-DB186E79776B}" srcOrd="0" destOrd="0" presId="urn:microsoft.com/office/officeart/2005/8/layout/list1"/>
    <dgm:cxn modelId="{F7ECC5D9-ABCA-4A4D-9240-72E167484460}" srcId="{E37E2E03-143F-499B-9808-762B028CF0C4}" destId="{C3C125AD-06A8-4FC8-AD51-42CC8107530E}" srcOrd="0" destOrd="0" parTransId="{7DAEC494-8D0E-43AE-98E3-95CBA00DB6BA}" sibTransId="{719061D4-8273-45A9-BAD0-AD923AC42B00}"/>
    <dgm:cxn modelId="{AE19D1F0-C162-41E4-ABC5-5368863B07E9}" type="presOf" srcId="{B6EDF40E-9294-4EFD-AF66-245943CF133A}" destId="{07FCA993-F61A-4453-96FA-C45D781F9479}" srcOrd="0" destOrd="0" presId="urn:microsoft.com/office/officeart/2005/8/layout/list1"/>
    <dgm:cxn modelId="{896791FC-F674-47D2-806A-363A9F723AEF}" type="presOf" srcId="{70BEADE1-4392-4635-869C-5FDA0659BFBD}" destId="{63E5DDE0-09E5-4DBF-8779-84855BD8A460}" srcOrd="0" destOrd="0" presId="urn:microsoft.com/office/officeart/2005/8/layout/list1"/>
    <dgm:cxn modelId="{094D4323-0880-45A4-9470-D6476F9449C8}" type="presParOf" srcId="{CE830E61-5D65-4442-8C5B-80962EF52550}" destId="{FD181BA0-AC77-4DFB-9A35-A3AA65D12107}" srcOrd="0" destOrd="0" presId="urn:microsoft.com/office/officeart/2005/8/layout/list1"/>
    <dgm:cxn modelId="{6AB7A9B4-6B8F-4298-8CCB-4CA4E743AEF3}" type="presParOf" srcId="{FD181BA0-AC77-4DFB-9A35-A3AA65D12107}" destId="{A2C9A3F6-3AA5-41B2-AEE5-074D39AB4012}" srcOrd="0" destOrd="0" presId="urn:microsoft.com/office/officeart/2005/8/layout/list1"/>
    <dgm:cxn modelId="{E3EA653A-6F3C-44CE-BD64-382109E8687A}" type="presParOf" srcId="{FD181BA0-AC77-4DFB-9A35-A3AA65D12107}" destId="{C272756B-380C-4D8B-B797-F6ECDF040053}" srcOrd="1" destOrd="0" presId="urn:microsoft.com/office/officeart/2005/8/layout/list1"/>
    <dgm:cxn modelId="{14BCF9AC-6150-457F-99B5-8B7BA195AF24}" type="presParOf" srcId="{CE830E61-5D65-4442-8C5B-80962EF52550}" destId="{44C3C5B9-4659-40A9-BE88-A4F92904EEEE}" srcOrd="1" destOrd="0" presId="urn:microsoft.com/office/officeart/2005/8/layout/list1"/>
    <dgm:cxn modelId="{0485B825-B902-41F5-A21D-90B75740C744}" type="presParOf" srcId="{CE830E61-5D65-4442-8C5B-80962EF52550}" destId="{EBA39FAE-9E4B-4F88-AFF4-DB186E79776B}" srcOrd="2" destOrd="0" presId="urn:microsoft.com/office/officeart/2005/8/layout/list1"/>
    <dgm:cxn modelId="{273AD323-372A-4B55-B4EC-9188DFDC1A22}" type="presParOf" srcId="{CE830E61-5D65-4442-8C5B-80962EF52550}" destId="{AEF08E64-4EFF-477B-BAAE-662CCBD34660}" srcOrd="3" destOrd="0" presId="urn:microsoft.com/office/officeart/2005/8/layout/list1"/>
    <dgm:cxn modelId="{206F4C3A-1B77-451F-A927-857E09168D87}" type="presParOf" srcId="{CE830E61-5D65-4442-8C5B-80962EF52550}" destId="{864FD3ED-D56A-41BE-A5B9-F7E26226034E}" srcOrd="4" destOrd="0" presId="urn:microsoft.com/office/officeart/2005/8/layout/list1"/>
    <dgm:cxn modelId="{0AA56920-6EB8-4A8F-A913-C154EDCEEEE2}" type="presParOf" srcId="{864FD3ED-D56A-41BE-A5B9-F7E26226034E}" destId="{8F055FAC-9334-43FA-BC6C-78F528CEA91C}" srcOrd="0" destOrd="0" presId="urn:microsoft.com/office/officeart/2005/8/layout/list1"/>
    <dgm:cxn modelId="{3DE28C61-5BEC-4024-B7FB-E3537FF0EAD5}" type="presParOf" srcId="{864FD3ED-D56A-41BE-A5B9-F7E26226034E}" destId="{3A037CD7-A3FF-4895-B66D-046E1203EE4C}" srcOrd="1" destOrd="0" presId="urn:microsoft.com/office/officeart/2005/8/layout/list1"/>
    <dgm:cxn modelId="{A90D26C1-607F-44F8-9276-37CB0C3F168F}" type="presParOf" srcId="{CE830E61-5D65-4442-8C5B-80962EF52550}" destId="{DE6C0D29-8883-4215-B9E3-10F5839AC23A}" srcOrd="5" destOrd="0" presId="urn:microsoft.com/office/officeart/2005/8/layout/list1"/>
    <dgm:cxn modelId="{AEAC6551-8864-4810-8E85-44CCC29DA4DD}" type="presParOf" srcId="{CE830E61-5D65-4442-8C5B-80962EF52550}" destId="{ABB5EB4B-AA7D-4F67-A0EB-2E020D9ABF54}" srcOrd="6" destOrd="0" presId="urn:microsoft.com/office/officeart/2005/8/layout/list1"/>
    <dgm:cxn modelId="{BBD941F8-65A3-4CBE-A3A1-FF7045EBD9F9}" type="presParOf" srcId="{CE830E61-5D65-4442-8C5B-80962EF52550}" destId="{D7B1B1CB-0756-43DA-8581-438D6FD71F2B}" srcOrd="7" destOrd="0" presId="urn:microsoft.com/office/officeart/2005/8/layout/list1"/>
    <dgm:cxn modelId="{A5DA6F1F-5CD6-43C3-A367-90AFD00FF867}" type="presParOf" srcId="{CE830E61-5D65-4442-8C5B-80962EF52550}" destId="{8B053F74-17E4-4F2C-AD1D-8A62E1FA3EF3}" srcOrd="8" destOrd="0" presId="urn:microsoft.com/office/officeart/2005/8/layout/list1"/>
    <dgm:cxn modelId="{4692AD93-4535-47B3-9DFA-85917DB32956}" type="presParOf" srcId="{8B053F74-17E4-4F2C-AD1D-8A62E1FA3EF3}" destId="{07FCA993-F61A-4453-96FA-C45D781F9479}" srcOrd="0" destOrd="0" presId="urn:microsoft.com/office/officeart/2005/8/layout/list1"/>
    <dgm:cxn modelId="{B3EF958E-F2DB-4E79-8C7E-4036D9A309DD}" type="presParOf" srcId="{8B053F74-17E4-4F2C-AD1D-8A62E1FA3EF3}" destId="{0BA0B05A-7693-45B0-9981-606BFC977D8F}" srcOrd="1" destOrd="0" presId="urn:microsoft.com/office/officeart/2005/8/layout/list1"/>
    <dgm:cxn modelId="{F1A3EC1C-D89D-4109-92A1-2A29C34AB71A}" type="presParOf" srcId="{CE830E61-5D65-4442-8C5B-80962EF52550}" destId="{36C2E0E6-D7D5-45E1-BF37-B7BC0CC99FA9}" srcOrd="9" destOrd="0" presId="urn:microsoft.com/office/officeart/2005/8/layout/list1"/>
    <dgm:cxn modelId="{BE433A38-355D-4EB1-BA63-0B10D50C5E37}" type="presParOf" srcId="{CE830E61-5D65-4442-8C5B-80962EF52550}" destId="{63E5DDE0-09E5-4DBF-8779-84855BD8A460}" srcOrd="10" destOrd="0" presId="urn:microsoft.com/office/officeart/2005/8/layout/list1"/>
    <dgm:cxn modelId="{C88F8073-2CF3-4ACA-BA4E-7436059A7275}" type="presParOf" srcId="{CE830E61-5D65-4442-8C5B-80962EF52550}" destId="{8C16F469-B7FA-4B0A-A85E-11B1FBEB0822}" srcOrd="11" destOrd="0" presId="urn:microsoft.com/office/officeart/2005/8/layout/list1"/>
    <dgm:cxn modelId="{17D952BF-5391-4254-A2F2-F6B2CE8EFCD0}" type="presParOf" srcId="{CE830E61-5D65-4442-8C5B-80962EF52550}" destId="{6AE77645-439A-4304-A201-4D8302712819}" srcOrd="12" destOrd="0" presId="urn:microsoft.com/office/officeart/2005/8/layout/list1"/>
    <dgm:cxn modelId="{01305514-0E6A-45FB-899F-B67F2ECF0528}" type="presParOf" srcId="{6AE77645-439A-4304-A201-4D8302712819}" destId="{D40E7ABB-B9B5-4B19-B6DF-AF7603DE1475}" srcOrd="0" destOrd="0" presId="urn:microsoft.com/office/officeart/2005/8/layout/list1"/>
    <dgm:cxn modelId="{BA8C5386-602E-4016-B53D-C093BB5800BD}" type="presParOf" srcId="{6AE77645-439A-4304-A201-4D8302712819}" destId="{3BDE3100-19DE-4C45-BD43-32A91549DCD8}" srcOrd="1" destOrd="0" presId="urn:microsoft.com/office/officeart/2005/8/layout/list1"/>
    <dgm:cxn modelId="{F3030DBC-C3FD-4730-873C-B76125588112}" type="presParOf" srcId="{CE830E61-5D65-4442-8C5B-80962EF52550}" destId="{03EAF702-0C0E-4DCF-B7D2-19A84AB97924}" srcOrd="13" destOrd="0" presId="urn:microsoft.com/office/officeart/2005/8/layout/list1"/>
    <dgm:cxn modelId="{7079C1A1-AAFD-4B26-ACF5-6F27A76D9C73}" type="presParOf" srcId="{CE830E61-5D65-4442-8C5B-80962EF52550}" destId="{1CD9CFCF-3752-4127-8BCA-26B78405ED6F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F899D0-F870-467E-860C-E498E292240A}" type="doc">
      <dgm:prSet loTypeId="urn:microsoft.com/office/officeart/2009/3/layout/SubStepProcess" loCatId="process" qsTypeId="urn:microsoft.com/office/officeart/2005/8/quickstyle/simple5" qsCatId="simple" csTypeId="urn:microsoft.com/office/officeart/2005/8/colors/accent0_3" csCatId="mainScheme" phldr="1"/>
      <dgm:spPr/>
    </dgm:pt>
    <dgm:pt modelId="{E6F71BC8-B7AC-4980-9674-A87713F7ED77}" type="pres">
      <dgm:prSet presAssocID="{BAF899D0-F870-467E-860C-E498E292240A}" presName="Name0" presStyleCnt="0">
        <dgm:presLayoutVars>
          <dgm:chMax val="7"/>
          <dgm:dir/>
          <dgm:animOne val="branch"/>
        </dgm:presLayoutVars>
      </dgm:prSet>
      <dgm:spPr/>
    </dgm:pt>
  </dgm:ptLst>
  <dgm:cxnLst>
    <dgm:cxn modelId="{3E844EED-7D8E-401A-9B4B-810F94065656}" type="presOf" srcId="{BAF899D0-F870-467E-860C-E498E292240A}" destId="{E6F71BC8-B7AC-4980-9674-A87713F7ED77}" srcOrd="0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4322F3-52B0-4CAD-9C62-8C4B7D728808}" type="doc">
      <dgm:prSet loTypeId="urn:microsoft.com/office/officeart/2005/8/layout/matrix1" loCatId="matrix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58D53B6E-A28E-48F1-B63D-88ACE25E72F0}">
      <dgm:prSet phldrT="[Testo]" custT="1"/>
      <dgm:spPr/>
      <dgm:t>
        <a:bodyPr/>
        <a:lstStyle/>
        <a:p>
          <a:r>
            <a:rPr lang="it-IT" sz="1600" b="1" dirty="0">
              <a:latin typeface="+mj-lt"/>
            </a:rPr>
            <a:t>Migliorare la flessiblità della Flexchain</a:t>
          </a:r>
        </a:p>
      </dgm:t>
    </dgm:pt>
    <dgm:pt modelId="{A1BF3B00-AAC5-4D94-87CA-7CB8FD1A73B5}" type="parTrans" cxnId="{CCE363FC-5A71-4EB6-9378-A293CC18662B}">
      <dgm:prSet/>
      <dgm:spPr/>
      <dgm:t>
        <a:bodyPr/>
        <a:lstStyle/>
        <a:p>
          <a:endParaRPr lang="it-IT"/>
        </a:p>
      </dgm:t>
    </dgm:pt>
    <dgm:pt modelId="{246B796D-3135-43E5-A983-FFDEB02AAFED}" type="sibTrans" cxnId="{CCE363FC-5A71-4EB6-9378-A293CC18662B}">
      <dgm:prSet/>
      <dgm:spPr/>
      <dgm:t>
        <a:bodyPr/>
        <a:lstStyle/>
        <a:p>
          <a:endParaRPr lang="it-IT"/>
        </a:p>
      </dgm:t>
    </dgm:pt>
    <dgm:pt modelId="{22CD0707-595A-45B2-950D-D9AA83558DAD}">
      <dgm:prSet phldrT="[Testo]"/>
      <dgm:spPr/>
      <dgm:t>
        <a:bodyPr/>
        <a:lstStyle/>
        <a:p>
          <a:pPr>
            <a:buClr>
              <a:srgbClr val="FFFFFF"/>
            </a:buClr>
            <a:buSzPct val="80000"/>
            <a:buFont typeface="Century Gothic"/>
            <a:buAutoNum type="arabicPeriod"/>
          </a:pPr>
          <a:r>
            <a:rPr lang="it-IT" b="0" strike="noStrike" spc="-1" dirty="0">
              <a:latin typeface="+mj-lt"/>
              <a:ea typeface="Times New Roman"/>
            </a:rPr>
            <a:t>Dockerizzare l’applicazione</a:t>
          </a:r>
          <a:endParaRPr lang="it-IT" dirty="0">
            <a:latin typeface="+mj-lt"/>
          </a:endParaRPr>
        </a:p>
      </dgm:t>
    </dgm:pt>
    <dgm:pt modelId="{65E1A29E-7D1A-406E-BD1A-10F9D357A523}" type="parTrans" cxnId="{5FE3EF00-0F89-41E4-8BAA-473FAD48DB2E}">
      <dgm:prSet/>
      <dgm:spPr/>
      <dgm:t>
        <a:bodyPr/>
        <a:lstStyle/>
        <a:p>
          <a:endParaRPr lang="it-IT"/>
        </a:p>
      </dgm:t>
    </dgm:pt>
    <dgm:pt modelId="{4D45784B-1835-4D4D-8412-D085E3E05BE8}" type="sibTrans" cxnId="{5FE3EF00-0F89-41E4-8BAA-473FAD48DB2E}">
      <dgm:prSet/>
      <dgm:spPr/>
      <dgm:t>
        <a:bodyPr/>
        <a:lstStyle/>
        <a:p>
          <a:endParaRPr lang="it-IT"/>
        </a:p>
      </dgm:t>
    </dgm:pt>
    <dgm:pt modelId="{B5FAB814-BBE7-4FC9-95AC-9ECE1D7C4AD4}">
      <dgm:prSet phldrT="[Testo]"/>
      <dgm:spPr/>
      <dgm:t>
        <a:bodyPr/>
        <a:lstStyle/>
        <a:p>
          <a:r>
            <a:rPr lang="it-IT" dirty="0">
              <a:latin typeface="+mj-lt"/>
            </a:rPr>
            <a:t>Migliorare l’interfaccia utente </a:t>
          </a:r>
        </a:p>
      </dgm:t>
    </dgm:pt>
    <dgm:pt modelId="{0EE6B077-7256-44C4-860C-0B3166153751}" type="parTrans" cxnId="{8E0DA5A5-73A9-4A4A-ADF2-2938EE63C3F2}">
      <dgm:prSet/>
      <dgm:spPr/>
      <dgm:t>
        <a:bodyPr/>
        <a:lstStyle/>
        <a:p>
          <a:endParaRPr lang="it-IT"/>
        </a:p>
      </dgm:t>
    </dgm:pt>
    <dgm:pt modelId="{CEC22502-B2FC-402B-81FE-F7C0A39189B2}" type="sibTrans" cxnId="{8E0DA5A5-73A9-4A4A-ADF2-2938EE63C3F2}">
      <dgm:prSet/>
      <dgm:spPr/>
      <dgm:t>
        <a:bodyPr/>
        <a:lstStyle/>
        <a:p>
          <a:endParaRPr lang="it-IT"/>
        </a:p>
      </dgm:t>
    </dgm:pt>
    <dgm:pt modelId="{B4C9B0D6-315D-40BA-B95A-54E0205D2549}">
      <dgm:prSet phldrT="[Testo]"/>
      <dgm:spPr/>
      <dgm:t>
        <a:bodyPr/>
        <a:lstStyle/>
        <a:p>
          <a:r>
            <a:rPr lang="it-IT" dirty="0">
              <a:latin typeface="+mj-lt"/>
            </a:rPr>
            <a:t>Aumentare il numero delle funzionalità dell’interfaccia</a:t>
          </a:r>
        </a:p>
      </dgm:t>
    </dgm:pt>
    <dgm:pt modelId="{88E84EAC-7B7C-47FD-A6AD-61047712A195}" type="parTrans" cxnId="{ACF97C3F-A798-44A9-8CF1-E665EDF45EBE}">
      <dgm:prSet/>
      <dgm:spPr/>
      <dgm:t>
        <a:bodyPr/>
        <a:lstStyle/>
        <a:p>
          <a:endParaRPr lang="it-IT"/>
        </a:p>
      </dgm:t>
    </dgm:pt>
    <dgm:pt modelId="{3F88C74F-4864-463A-B28E-1119C79E3D1A}" type="sibTrans" cxnId="{ACF97C3F-A798-44A9-8CF1-E665EDF45EBE}">
      <dgm:prSet/>
      <dgm:spPr/>
      <dgm:t>
        <a:bodyPr/>
        <a:lstStyle/>
        <a:p>
          <a:endParaRPr lang="it-IT"/>
        </a:p>
      </dgm:t>
    </dgm:pt>
    <dgm:pt modelId="{1FFFC534-A01B-4754-8192-EA71BB3E366B}">
      <dgm:prSet/>
      <dgm:spPr/>
      <dgm:t>
        <a:bodyPr/>
        <a:lstStyle/>
        <a:p>
          <a:r>
            <a:rPr lang="it-IT" dirty="0">
              <a:latin typeface="+mj-lt"/>
            </a:rPr>
            <a:t>Controllo degli errori</a:t>
          </a:r>
        </a:p>
      </dgm:t>
    </dgm:pt>
    <dgm:pt modelId="{0222D16D-5D50-4763-87C6-D2A3B773D26D}" type="parTrans" cxnId="{F05963DF-E4AE-41CB-A539-E569C5E04C0C}">
      <dgm:prSet/>
      <dgm:spPr/>
      <dgm:t>
        <a:bodyPr/>
        <a:lstStyle/>
        <a:p>
          <a:endParaRPr lang="it-IT"/>
        </a:p>
      </dgm:t>
    </dgm:pt>
    <dgm:pt modelId="{64B6EC68-D61D-41E2-99D0-070F87622C88}" type="sibTrans" cxnId="{F05963DF-E4AE-41CB-A539-E569C5E04C0C}">
      <dgm:prSet/>
      <dgm:spPr/>
      <dgm:t>
        <a:bodyPr/>
        <a:lstStyle/>
        <a:p>
          <a:endParaRPr lang="it-IT"/>
        </a:p>
      </dgm:t>
    </dgm:pt>
    <dgm:pt modelId="{16FF555C-21B5-47DD-81D5-29CCAB724B7B}" type="pres">
      <dgm:prSet presAssocID="{014322F3-52B0-4CAD-9C62-8C4B7D728808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7596215D-DC30-4135-99C9-A21FC5EC9228}" type="pres">
      <dgm:prSet presAssocID="{014322F3-52B0-4CAD-9C62-8C4B7D728808}" presName="matrix" presStyleCnt="0"/>
      <dgm:spPr/>
    </dgm:pt>
    <dgm:pt modelId="{EDC5B04D-71D1-4F49-A208-F72A54ABB7D3}" type="pres">
      <dgm:prSet presAssocID="{014322F3-52B0-4CAD-9C62-8C4B7D728808}" presName="tile1" presStyleLbl="node1" presStyleIdx="0" presStyleCnt="4" custLinFactNeighborX="-2876" custLinFactNeighborY="-18722"/>
      <dgm:spPr/>
    </dgm:pt>
    <dgm:pt modelId="{7FC6414E-2A37-4224-877F-69BC14513954}" type="pres">
      <dgm:prSet presAssocID="{014322F3-52B0-4CAD-9C62-8C4B7D728808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678E56A-3886-4730-8A27-CC768040AD15}" type="pres">
      <dgm:prSet presAssocID="{014322F3-52B0-4CAD-9C62-8C4B7D728808}" presName="tile2" presStyleLbl="node1" presStyleIdx="1" presStyleCnt="4" custLinFactNeighborX="-2876" custLinFactNeighborY="-18722"/>
      <dgm:spPr/>
    </dgm:pt>
    <dgm:pt modelId="{6C048607-34A1-463F-B209-58E3A816B69B}" type="pres">
      <dgm:prSet presAssocID="{014322F3-52B0-4CAD-9C62-8C4B7D728808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C09F7D7D-B94D-4112-8B4E-728BD67F497F}" type="pres">
      <dgm:prSet presAssocID="{014322F3-52B0-4CAD-9C62-8C4B7D728808}" presName="tile3" presStyleLbl="node1" presStyleIdx="2" presStyleCnt="4" custLinFactNeighborX="-2876" custLinFactNeighborY="-18722"/>
      <dgm:spPr/>
    </dgm:pt>
    <dgm:pt modelId="{ECFB566A-E538-49E4-B19A-4D43DC7300AF}" type="pres">
      <dgm:prSet presAssocID="{014322F3-52B0-4CAD-9C62-8C4B7D728808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9DE4ED7D-BB4A-4032-8093-0E600B71E3A9}" type="pres">
      <dgm:prSet presAssocID="{014322F3-52B0-4CAD-9C62-8C4B7D728808}" presName="tile4" presStyleLbl="node1" presStyleIdx="3" presStyleCnt="4" custLinFactNeighborX="-2876" custLinFactNeighborY="-18722"/>
      <dgm:spPr/>
    </dgm:pt>
    <dgm:pt modelId="{EAB653A8-228C-4D3B-9742-4B74A1FB611B}" type="pres">
      <dgm:prSet presAssocID="{014322F3-52B0-4CAD-9C62-8C4B7D728808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193E2E9E-5598-4E1C-8234-FB7344C7D38F}" type="pres">
      <dgm:prSet presAssocID="{014322F3-52B0-4CAD-9C62-8C4B7D728808}" presName="centerTile" presStyleLbl="fgShp" presStyleIdx="0" presStyleCnt="1" custLinFactNeighborX="-4794" custLinFactNeighborY="-37444">
        <dgm:presLayoutVars>
          <dgm:chMax val="0"/>
          <dgm:chPref val="0"/>
        </dgm:presLayoutVars>
      </dgm:prSet>
      <dgm:spPr/>
    </dgm:pt>
  </dgm:ptLst>
  <dgm:cxnLst>
    <dgm:cxn modelId="{5FE3EF00-0F89-41E4-8BAA-473FAD48DB2E}" srcId="{58D53B6E-A28E-48F1-B63D-88ACE25E72F0}" destId="{22CD0707-595A-45B2-950D-D9AA83558DAD}" srcOrd="0" destOrd="0" parTransId="{65E1A29E-7D1A-406E-BD1A-10F9D357A523}" sibTransId="{4D45784B-1835-4D4D-8412-D085E3E05BE8}"/>
    <dgm:cxn modelId="{ACF97C3F-A798-44A9-8CF1-E665EDF45EBE}" srcId="{58D53B6E-A28E-48F1-B63D-88ACE25E72F0}" destId="{B4C9B0D6-315D-40BA-B95A-54E0205D2549}" srcOrd="2" destOrd="0" parTransId="{88E84EAC-7B7C-47FD-A6AD-61047712A195}" sibTransId="{3F88C74F-4864-463A-B28E-1119C79E3D1A}"/>
    <dgm:cxn modelId="{A29B145E-8BF9-4988-851D-FABDC41560AE}" type="presOf" srcId="{22CD0707-595A-45B2-950D-D9AA83558DAD}" destId="{EDC5B04D-71D1-4F49-A208-F72A54ABB7D3}" srcOrd="0" destOrd="0" presId="urn:microsoft.com/office/officeart/2005/8/layout/matrix1"/>
    <dgm:cxn modelId="{A0421D65-1A90-4E3D-BCED-F5E73C06EFA4}" type="presOf" srcId="{B4C9B0D6-315D-40BA-B95A-54E0205D2549}" destId="{ECFB566A-E538-49E4-B19A-4D43DC7300AF}" srcOrd="1" destOrd="0" presId="urn:microsoft.com/office/officeart/2005/8/layout/matrix1"/>
    <dgm:cxn modelId="{C2FF2965-4E29-43F8-A9EC-082BEEE02F8A}" type="presOf" srcId="{B4C9B0D6-315D-40BA-B95A-54E0205D2549}" destId="{C09F7D7D-B94D-4112-8B4E-728BD67F497F}" srcOrd="0" destOrd="0" presId="urn:microsoft.com/office/officeart/2005/8/layout/matrix1"/>
    <dgm:cxn modelId="{7E37EE76-3A2A-4B92-BDF2-CA969AC054DF}" type="presOf" srcId="{1FFFC534-A01B-4754-8192-EA71BB3E366B}" destId="{9DE4ED7D-BB4A-4032-8093-0E600B71E3A9}" srcOrd="0" destOrd="0" presId="urn:microsoft.com/office/officeart/2005/8/layout/matrix1"/>
    <dgm:cxn modelId="{5C2B459F-9E8E-43A6-A8A3-D034B79AFA67}" type="presOf" srcId="{014322F3-52B0-4CAD-9C62-8C4B7D728808}" destId="{16FF555C-21B5-47DD-81D5-29CCAB724B7B}" srcOrd="0" destOrd="0" presId="urn:microsoft.com/office/officeart/2005/8/layout/matrix1"/>
    <dgm:cxn modelId="{8E0DA5A5-73A9-4A4A-ADF2-2938EE63C3F2}" srcId="{58D53B6E-A28E-48F1-B63D-88ACE25E72F0}" destId="{B5FAB814-BBE7-4FC9-95AC-9ECE1D7C4AD4}" srcOrd="1" destOrd="0" parTransId="{0EE6B077-7256-44C4-860C-0B3166153751}" sibTransId="{CEC22502-B2FC-402B-81FE-F7C0A39189B2}"/>
    <dgm:cxn modelId="{7841E5B7-DDD3-48A1-8445-2972780EDA8A}" type="presOf" srcId="{22CD0707-595A-45B2-950D-D9AA83558DAD}" destId="{7FC6414E-2A37-4224-877F-69BC14513954}" srcOrd="1" destOrd="0" presId="urn:microsoft.com/office/officeart/2005/8/layout/matrix1"/>
    <dgm:cxn modelId="{C79CA1C8-5D72-4BD3-B4F2-14EAB90119D8}" type="presOf" srcId="{1FFFC534-A01B-4754-8192-EA71BB3E366B}" destId="{EAB653A8-228C-4D3B-9742-4B74A1FB611B}" srcOrd="1" destOrd="0" presId="urn:microsoft.com/office/officeart/2005/8/layout/matrix1"/>
    <dgm:cxn modelId="{22EE2BD7-AFDA-4669-A419-B4848BC3EBF0}" type="presOf" srcId="{B5FAB814-BBE7-4FC9-95AC-9ECE1D7C4AD4}" destId="{A678E56A-3886-4730-8A27-CC768040AD15}" srcOrd="0" destOrd="0" presId="urn:microsoft.com/office/officeart/2005/8/layout/matrix1"/>
    <dgm:cxn modelId="{B80272DC-6204-46F0-98EB-B4F1D8498430}" type="presOf" srcId="{58D53B6E-A28E-48F1-B63D-88ACE25E72F0}" destId="{193E2E9E-5598-4E1C-8234-FB7344C7D38F}" srcOrd="0" destOrd="0" presId="urn:microsoft.com/office/officeart/2005/8/layout/matrix1"/>
    <dgm:cxn modelId="{F05963DF-E4AE-41CB-A539-E569C5E04C0C}" srcId="{58D53B6E-A28E-48F1-B63D-88ACE25E72F0}" destId="{1FFFC534-A01B-4754-8192-EA71BB3E366B}" srcOrd="3" destOrd="0" parTransId="{0222D16D-5D50-4763-87C6-D2A3B773D26D}" sibTransId="{64B6EC68-D61D-41E2-99D0-070F87622C88}"/>
    <dgm:cxn modelId="{B6F696F9-85AD-4965-B38A-7F7907DB5491}" type="presOf" srcId="{B5FAB814-BBE7-4FC9-95AC-9ECE1D7C4AD4}" destId="{6C048607-34A1-463F-B209-58E3A816B69B}" srcOrd="1" destOrd="0" presId="urn:microsoft.com/office/officeart/2005/8/layout/matrix1"/>
    <dgm:cxn modelId="{CCE363FC-5A71-4EB6-9378-A293CC18662B}" srcId="{014322F3-52B0-4CAD-9C62-8C4B7D728808}" destId="{58D53B6E-A28E-48F1-B63D-88ACE25E72F0}" srcOrd="0" destOrd="0" parTransId="{A1BF3B00-AAC5-4D94-87CA-7CB8FD1A73B5}" sibTransId="{246B796D-3135-43E5-A983-FFDEB02AAFED}"/>
    <dgm:cxn modelId="{8260303B-D9CA-477E-BD53-BABF966729EB}" type="presParOf" srcId="{16FF555C-21B5-47DD-81D5-29CCAB724B7B}" destId="{7596215D-DC30-4135-99C9-A21FC5EC9228}" srcOrd="0" destOrd="0" presId="urn:microsoft.com/office/officeart/2005/8/layout/matrix1"/>
    <dgm:cxn modelId="{3A109D72-B67E-4005-A7A5-D97BDE5BCBFB}" type="presParOf" srcId="{7596215D-DC30-4135-99C9-A21FC5EC9228}" destId="{EDC5B04D-71D1-4F49-A208-F72A54ABB7D3}" srcOrd="0" destOrd="0" presId="urn:microsoft.com/office/officeart/2005/8/layout/matrix1"/>
    <dgm:cxn modelId="{B5CC3323-205F-4061-B933-613861E123C7}" type="presParOf" srcId="{7596215D-DC30-4135-99C9-A21FC5EC9228}" destId="{7FC6414E-2A37-4224-877F-69BC14513954}" srcOrd="1" destOrd="0" presId="urn:microsoft.com/office/officeart/2005/8/layout/matrix1"/>
    <dgm:cxn modelId="{84F4E909-7C50-44EA-8EEC-97F77A17CF6E}" type="presParOf" srcId="{7596215D-DC30-4135-99C9-A21FC5EC9228}" destId="{A678E56A-3886-4730-8A27-CC768040AD15}" srcOrd="2" destOrd="0" presId="urn:microsoft.com/office/officeart/2005/8/layout/matrix1"/>
    <dgm:cxn modelId="{6C845576-CD95-4831-837E-CD8EE4677FD8}" type="presParOf" srcId="{7596215D-DC30-4135-99C9-A21FC5EC9228}" destId="{6C048607-34A1-463F-B209-58E3A816B69B}" srcOrd="3" destOrd="0" presId="urn:microsoft.com/office/officeart/2005/8/layout/matrix1"/>
    <dgm:cxn modelId="{E3E57036-2C6F-496B-AB87-BB7857479963}" type="presParOf" srcId="{7596215D-DC30-4135-99C9-A21FC5EC9228}" destId="{C09F7D7D-B94D-4112-8B4E-728BD67F497F}" srcOrd="4" destOrd="0" presId="urn:microsoft.com/office/officeart/2005/8/layout/matrix1"/>
    <dgm:cxn modelId="{D5FC75F0-C4FE-46CE-AD9B-AD4A6CD0EE26}" type="presParOf" srcId="{7596215D-DC30-4135-99C9-A21FC5EC9228}" destId="{ECFB566A-E538-49E4-B19A-4D43DC7300AF}" srcOrd="5" destOrd="0" presId="urn:microsoft.com/office/officeart/2005/8/layout/matrix1"/>
    <dgm:cxn modelId="{1C979260-9861-42EA-BC9D-6748FDC49010}" type="presParOf" srcId="{7596215D-DC30-4135-99C9-A21FC5EC9228}" destId="{9DE4ED7D-BB4A-4032-8093-0E600B71E3A9}" srcOrd="6" destOrd="0" presId="urn:microsoft.com/office/officeart/2005/8/layout/matrix1"/>
    <dgm:cxn modelId="{39F763F6-134D-48BD-8941-2C4F2BE9DA71}" type="presParOf" srcId="{7596215D-DC30-4135-99C9-A21FC5EC9228}" destId="{EAB653A8-228C-4D3B-9742-4B74A1FB611B}" srcOrd="7" destOrd="0" presId="urn:microsoft.com/office/officeart/2005/8/layout/matrix1"/>
    <dgm:cxn modelId="{A49300D8-7FD7-441B-BAD2-48942A9649A7}" type="presParOf" srcId="{16FF555C-21B5-47DD-81D5-29CCAB724B7B}" destId="{193E2E9E-5598-4E1C-8234-FB7344C7D38F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3DDF1EA-E5B8-4581-AAD6-28CD3FE6D0BC}" type="doc">
      <dgm:prSet loTypeId="urn:microsoft.com/office/officeart/2005/8/layout/process4" loCatId="list" qsTypeId="urn:microsoft.com/office/officeart/2005/8/quickstyle/simple5" qsCatId="simple" csTypeId="urn:microsoft.com/office/officeart/2005/8/colors/accent1_2" csCatId="accent1" phldr="1"/>
      <dgm:spPr/>
    </dgm:pt>
    <dgm:pt modelId="{10CA14FF-842F-472A-B313-7FD1B8316C37}">
      <dgm:prSet phldrT="[Testo]"/>
      <dgm:spPr/>
      <dgm:t>
        <a:bodyPr/>
        <a:lstStyle/>
        <a:p>
          <a:r>
            <a:rPr lang="it-IT" b="0" strike="noStrike" spc="-1" dirty="0">
              <a:latin typeface="+mj-lt"/>
              <a:ea typeface="Times New Roman"/>
            </a:rPr>
            <a:t>Studio della tecnologia blockchain</a:t>
          </a:r>
          <a:endParaRPr lang="it-IT" dirty="0">
            <a:latin typeface="+mj-lt"/>
          </a:endParaRPr>
        </a:p>
      </dgm:t>
    </dgm:pt>
    <dgm:pt modelId="{B689C3E5-A853-42D2-A204-9BA0452F70B4}" type="parTrans" cxnId="{12E95075-A4D8-4D07-BCAE-C1E7E770C5CC}">
      <dgm:prSet/>
      <dgm:spPr/>
      <dgm:t>
        <a:bodyPr/>
        <a:lstStyle/>
        <a:p>
          <a:endParaRPr lang="it-IT"/>
        </a:p>
      </dgm:t>
    </dgm:pt>
    <dgm:pt modelId="{CE3B034E-B332-416B-8AD0-6B11241D6E3A}" type="sibTrans" cxnId="{12E95075-A4D8-4D07-BCAE-C1E7E770C5CC}">
      <dgm:prSet/>
      <dgm:spPr/>
      <dgm:t>
        <a:bodyPr/>
        <a:lstStyle/>
        <a:p>
          <a:endParaRPr lang="it-IT"/>
        </a:p>
      </dgm:t>
    </dgm:pt>
    <dgm:pt modelId="{8D0E3A52-A9B2-4B5C-9814-5335417CE473}">
      <dgm:prSet phldrT="[Testo]"/>
      <dgm:spPr/>
      <dgm:t>
        <a:bodyPr/>
        <a:lstStyle/>
        <a:p>
          <a:r>
            <a:rPr lang="it-IT" b="0" strike="noStrike" spc="-1" dirty="0">
              <a:latin typeface="+mj-lt"/>
              <a:ea typeface="Times New Roman"/>
            </a:rPr>
            <a:t>Definizione funzionalità del middleware</a:t>
          </a:r>
          <a:endParaRPr lang="it-IT" dirty="0">
            <a:latin typeface="+mj-lt"/>
          </a:endParaRPr>
        </a:p>
      </dgm:t>
    </dgm:pt>
    <dgm:pt modelId="{314511A9-EEC2-4E99-B635-E608440DFBC4}" type="parTrans" cxnId="{943699E0-533C-4341-8782-8DBC21B3C3E9}">
      <dgm:prSet/>
      <dgm:spPr/>
      <dgm:t>
        <a:bodyPr/>
        <a:lstStyle/>
        <a:p>
          <a:endParaRPr lang="it-IT"/>
        </a:p>
      </dgm:t>
    </dgm:pt>
    <dgm:pt modelId="{698E1146-76AE-4579-8427-EEEC3D986691}" type="sibTrans" cxnId="{943699E0-533C-4341-8782-8DBC21B3C3E9}">
      <dgm:prSet/>
      <dgm:spPr/>
      <dgm:t>
        <a:bodyPr/>
        <a:lstStyle/>
        <a:p>
          <a:endParaRPr lang="it-IT"/>
        </a:p>
      </dgm:t>
    </dgm:pt>
    <dgm:pt modelId="{7C63457F-7DBF-492C-86BA-69B7D936469D}">
      <dgm:prSet phldrT="[Testo]"/>
      <dgm:spPr/>
      <dgm:t>
        <a:bodyPr/>
        <a:lstStyle/>
        <a:p>
          <a:r>
            <a:rPr lang="it-IT" dirty="0"/>
            <a:t>Implementazione</a:t>
          </a:r>
        </a:p>
      </dgm:t>
    </dgm:pt>
    <dgm:pt modelId="{C4A4DDB7-739A-4EBF-8728-1894B3C9B6E5}" type="parTrans" cxnId="{A7BBFCAB-8D7A-4282-919B-305DCD955069}">
      <dgm:prSet/>
      <dgm:spPr/>
      <dgm:t>
        <a:bodyPr/>
        <a:lstStyle/>
        <a:p>
          <a:endParaRPr lang="it-IT"/>
        </a:p>
      </dgm:t>
    </dgm:pt>
    <dgm:pt modelId="{97B9E0F7-0106-4F77-9717-C3E19151EB85}" type="sibTrans" cxnId="{A7BBFCAB-8D7A-4282-919B-305DCD955069}">
      <dgm:prSet/>
      <dgm:spPr/>
      <dgm:t>
        <a:bodyPr/>
        <a:lstStyle/>
        <a:p>
          <a:endParaRPr lang="it-IT"/>
        </a:p>
      </dgm:t>
    </dgm:pt>
    <dgm:pt modelId="{217C9000-662B-478A-8335-8EC7FB115691}">
      <dgm:prSet/>
      <dgm:spPr/>
      <dgm:t>
        <a:bodyPr/>
        <a:lstStyle/>
        <a:p>
          <a:r>
            <a:rPr lang="it-IT" dirty="0"/>
            <a:t>Test</a:t>
          </a:r>
        </a:p>
      </dgm:t>
    </dgm:pt>
    <dgm:pt modelId="{AD57414A-7F04-4C3B-94F8-7126D0B2FA30}" type="sibTrans" cxnId="{1E27F624-0175-4F02-9254-985A3F472711}">
      <dgm:prSet/>
      <dgm:spPr/>
      <dgm:t>
        <a:bodyPr/>
        <a:lstStyle/>
        <a:p>
          <a:endParaRPr lang="it-IT"/>
        </a:p>
      </dgm:t>
    </dgm:pt>
    <dgm:pt modelId="{03E0A01C-3EBD-45A1-8AE3-B1D61E2CF61A}" type="parTrans" cxnId="{1E27F624-0175-4F02-9254-985A3F472711}">
      <dgm:prSet/>
      <dgm:spPr/>
      <dgm:t>
        <a:bodyPr/>
        <a:lstStyle/>
        <a:p>
          <a:endParaRPr lang="it-IT"/>
        </a:p>
      </dgm:t>
    </dgm:pt>
    <dgm:pt modelId="{BC165A88-4662-4F5E-8E76-6340A8850B01}" type="pres">
      <dgm:prSet presAssocID="{43DDF1EA-E5B8-4581-AAD6-28CD3FE6D0BC}" presName="Name0" presStyleCnt="0">
        <dgm:presLayoutVars>
          <dgm:dir/>
          <dgm:animLvl val="lvl"/>
          <dgm:resizeHandles val="exact"/>
        </dgm:presLayoutVars>
      </dgm:prSet>
      <dgm:spPr/>
    </dgm:pt>
    <dgm:pt modelId="{E9DB8B82-8D10-4A31-A1CF-A3B8615D681F}" type="pres">
      <dgm:prSet presAssocID="{217C9000-662B-478A-8335-8EC7FB115691}" presName="boxAndChildren" presStyleCnt="0"/>
      <dgm:spPr/>
    </dgm:pt>
    <dgm:pt modelId="{124AC5FE-CF77-4D12-A94F-1715D4ADE353}" type="pres">
      <dgm:prSet presAssocID="{217C9000-662B-478A-8335-8EC7FB115691}" presName="parentTextBox" presStyleLbl="node1" presStyleIdx="0" presStyleCnt="4"/>
      <dgm:spPr/>
    </dgm:pt>
    <dgm:pt modelId="{D7859A22-143F-4A33-9CDD-B87176265B5F}" type="pres">
      <dgm:prSet presAssocID="{97B9E0F7-0106-4F77-9717-C3E19151EB85}" presName="sp" presStyleCnt="0"/>
      <dgm:spPr/>
    </dgm:pt>
    <dgm:pt modelId="{85FEFB3F-BEE3-4A67-BDC6-579274CE584C}" type="pres">
      <dgm:prSet presAssocID="{7C63457F-7DBF-492C-86BA-69B7D936469D}" presName="arrowAndChildren" presStyleCnt="0"/>
      <dgm:spPr/>
    </dgm:pt>
    <dgm:pt modelId="{6FBC1104-A0CD-47C0-B91F-703155786436}" type="pres">
      <dgm:prSet presAssocID="{7C63457F-7DBF-492C-86BA-69B7D936469D}" presName="parentTextArrow" presStyleLbl="node1" presStyleIdx="1" presStyleCnt="4"/>
      <dgm:spPr/>
    </dgm:pt>
    <dgm:pt modelId="{CA1D3647-4D34-430E-9091-514F733B5D86}" type="pres">
      <dgm:prSet presAssocID="{698E1146-76AE-4579-8427-EEEC3D986691}" presName="sp" presStyleCnt="0"/>
      <dgm:spPr/>
    </dgm:pt>
    <dgm:pt modelId="{D0D38A18-1F38-4496-A55E-9B95D0135672}" type="pres">
      <dgm:prSet presAssocID="{8D0E3A52-A9B2-4B5C-9814-5335417CE473}" presName="arrowAndChildren" presStyleCnt="0"/>
      <dgm:spPr/>
    </dgm:pt>
    <dgm:pt modelId="{1479DB5F-7008-40BA-8003-10539EF9DF57}" type="pres">
      <dgm:prSet presAssocID="{8D0E3A52-A9B2-4B5C-9814-5335417CE473}" presName="parentTextArrow" presStyleLbl="node1" presStyleIdx="2" presStyleCnt="4"/>
      <dgm:spPr/>
    </dgm:pt>
    <dgm:pt modelId="{59D3D685-0246-4C10-8277-70C79820E065}" type="pres">
      <dgm:prSet presAssocID="{CE3B034E-B332-416B-8AD0-6B11241D6E3A}" presName="sp" presStyleCnt="0"/>
      <dgm:spPr/>
    </dgm:pt>
    <dgm:pt modelId="{7032F706-79D0-4ED1-831D-81A54057617B}" type="pres">
      <dgm:prSet presAssocID="{10CA14FF-842F-472A-B313-7FD1B8316C37}" presName="arrowAndChildren" presStyleCnt="0"/>
      <dgm:spPr/>
    </dgm:pt>
    <dgm:pt modelId="{4F14FC42-BEA2-443B-A2B2-BCBAE5F673F8}" type="pres">
      <dgm:prSet presAssocID="{10CA14FF-842F-472A-B313-7FD1B8316C37}" presName="parentTextArrow" presStyleLbl="node1" presStyleIdx="3" presStyleCnt="4"/>
      <dgm:spPr/>
    </dgm:pt>
  </dgm:ptLst>
  <dgm:cxnLst>
    <dgm:cxn modelId="{8000070B-D9B6-4A4A-8B53-CF9087322B29}" type="presOf" srcId="{217C9000-662B-478A-8335-8EC7FB115691}" destId="{124AC5FE-CF77-4D12-A94F-1715D4ADE353}" srcOrd="0" destOrd="0" presId="urn:microsoft.com/office/officeart/2005/8/layout/process4"/>
    <dgm:cxn modelId="{1E27F624-0175-4F02-9254-985A3F472711}" srcId="{43DDF1EA-E5B8-4581-AAD6-28CD3FE6D0BC}" destId="{217C9000-662B-478A-8335-8EC7FB115691}" srcOrd="3" destOrd="0" parTransId="{03E0A01C-3EBD-45A1-8AE3-B1D61E2CF61A}" sibTransId="{AD57414A-7F04-4C3B-94F8-7126D0B2FA30}"/>
    <dgm:cxn modelId="{B5694770-BD33-44AA-BFD3-16D5DC68634A}" type="presOf" srcId="{43DDF1EA-E5B8-4581-AAD6-28CD3FE6D0BC}" destId="{BC165A88-4662-4F5E-8E76-6340A8850B01}" srcOrd="0" destOrd="0" presId="urn:microsoft.com/office/officeart/2005/8/layout/process4"/>
    <dgm:cxn modelId="{64E45653-9F68-4A38-82DA-8C00054D45D3}" type="presOf" srcId="{10CA14FF-842F-472A-B313-7FD1B8316C37}" destId="{4F14FC42-BEA2-443B-A2B2-BCBAE5F673F8}" srcOrd="0" destOrd="0" presId="urn:microsoft.com/office/officeart/2005/8/layout/process4"/>
    <dgm:cxn modelId="{12E95075-A4D8-4D07-BCAE-C1E7E770C5CC}" srcId="{43DDF1EA-E5B8-4581-AAD6-28CD3FE6D0BC}" destId="{10CA14FF-842F-472A-B313-7FD1B8316C37}" srcOrd="0" destOrd="0" parTransId="{B689C3E5-A853-42D2-A204-9BA0452F70B4}" sibTransId="{CE3B034E-B332-416B-8AD0-6B11241D6E3A}"/>
    <dgm:cxn modelId="{B502028D-B8D8-439F-B367-ADE82ECCA31E}" type="presOf" srcId="{8D0E3A52-A9B2-4B5C-9814-5335417CE473}" destId="{1479DB5F-7008-40BA-8003-10539EF9DF57}" srcOrd="0" destOrd="0" presId="urn:microsoft.com/office/officeart/2005/8/layout/process4"/>
    <dgm:cxn modelId="{A7BBFCAB-8D7A-4282-919B-305DCD955069}" srcId="{43DDF1EA-E5B8-4581-AAD6-28CD3FE6D0BC}" destId="{7C63457F-7DBF-492C-86BA-69B7D936469D}" srcOrd="2" destOrd="0" parTransId="{C4A4DDB7-739A-4EBF-8728-1894B3C9B6E5}" sibTransId="{97B9E0F7-0106-4F77-9717-C3E19151EB85}"/>
    <dgm:cxn modelId="{6CDF8CC3-A730-4641-AB01-40B7EB5889E2}" type="presOf" srcId="{7C63457F-7DBF-492C-86BA-69B7D936469D}" destId="{6FBC1104-A0CD-47C0-B91F-703155786436}" srcOrd="0" destOrd="0" presId="urn:microsoft.com/office/officeart/2005/8/layout/process4"/>
    <dgm:cxn modelId="{943699E0-533C-4341-8782-8DBC21B3C3E9}" srcId="{43DDF1EA-E5B8-4581-AAD6-28CD3FE6D0BC}" destId="{8D0E3A52-A9B2-4B5C-9814-5335417CE473}" srcOrd="1" destOrd="0" parTransId="{314511A9-EEC2-4E99-B635-E608440DFBC4}" sibTransId="{698E1146-76AE-4579-8427-EEEC3D986691}"/>
    <dgm:cxn modelId="{3820D5E6-D727-43A4-843A-61D996D4E1B9}" type="presParOf" srcId="{BC165A88-4662-4F5E-8E76-6340A8850B01}" destId="{E9DB8B82-8D10-4A31-A1CF-A3B8615D681F}" srcOrd="0" destOrd="0" presId="urn:microsoft.com/office/officeart/2005/8/layout/process4"/>
    <dgm:cxn modelId="{ADD6F476-9803-43D7-AC5B-C709C431E1B6}" type="presParOf" srcId="{E9DB8B82-8D10-4A31-A1CF-A3B8615D681F}" destId="{124AC5FE-CF77-4D12-A94F-1715D4ADE353}" srcOrd="0" destOrd="0" presId="urn:microsoft.com/office/officeart/2005/8/layout/process4"/>
    <dgm:cxn modelId="{2F044526-EC93-44B8-A24C-0D29EC85C772}" type="presParOf" srcId="{BC165A88-4662-4F5E-8E76-6340A8850B01}" destId="{D7859A22-143F-4A33-9CDD-B87176265B5F}" srcOrd="1" destOrd="0" presId="urn:microsoft.com/office/officeart/2005/8/layout/process4"/>
    <dgm:cxn modelId="{00D2F543-0920-4954-B2B4-A512A000C7E8}" type="presParOf" srcId="{BC165A88-4662-4F5E-8E76-6340A8850B01}" destId="{85FEFB3F-BEE3-4A67-BDC6-579274CE584C}" srcOrd="2" destOrd="0" presId="urn:microsoft.com/office/officeart/2005/8/layout/process4"/>
    <dgm:cxn modelId="{8B305D2E-C378-46C6-9DC2-F325E47CAAF7}" type="presParOf" srcId="{85FEFB3F-BEE3-4A67-BDC6-579274CE584C}" destId="{6FBC1104-A0CD-47C0-B91F-703155786436}" srcOrd="0" destOrd="0" presId="urn:microsoft.com/office/officeart/2005/8/layout/process4"/>
    <dgm:cxn modelId="{57EC5BDB-2D18-442C-A345-B08419C297D0}" type="presParOf" srcId="{BC165A88-4662-4F5E-8E76-6340A8850B01}" destId="{CA1D3647-4D34-430E-9091-514F733B5D86}" srcOrd="3" destOrd="0" presId="urn:microsoft.com/office/officeart/2005/8/layout/process4"/>
    <dgm:cxn modelId="{332743BE-B557-471A-9F46-CAEB60DCBB15}" type="presParOf" srcId="{BC165A88-4662-4F5E-8E76-6340A8850B01}" destId="{D0D38A18-1F38-4496-A55E-9B95D0135672}" srcOrd="4" destOrd="0" presId="urn:microsoft.com/office/officeart/2005/8/layout/process4"/>
    <dgm:cxn modelId="{E16585FC-BACD-45FA-AD29-63709E4304FD}" type="presParOf" srcId="{D0D38A18-1F38-4496-A55E-9B95D0135672}" destId="{1479DB5F-7008-40BA-8003-10539EF9DF57}" srcOrd="0" destOrd="0" presId="urn:microsoft.com/office/officeart/2005/8/layout/process4"/>
    <dgm:cxn modelId="{05C96AC6-AFA6-4CE6-840F-CF2A2F703714}" type="presParOf" srcId="{BC165A88-4662-4F5E-8E76-6340A8850B01}" destId="{59D3D685-0246-4C10-8277-70C79820E065}" srcOrd="5" destOrd="0" presId="urn:microsoft.com/office/officeart/2005/8/layout/process4"/>
    <dgm:cxn modelId="{682CF7B3-80BE-4E65-9580-B50CE6069D87}" type="presParOf" srcId="{BC165A88-4662-4F5E-8E76-6340A8850B01}" destId="{7032F706-79D0-4ED1-831D-81A54057617B}" srcOrd="6" destOrd="0" presId="urn:microsoft.com/office/officeart/2005/8/layout/process4"/>
    <dgm:cxn modelId="{7F4D356C-DFAC-40F5-9B39-3B2EE80A2B56}" type="presParOf" srcId="{7032F706-79D0-4ED1-831D-81A54057617B}" destId="{4F14FC42-BEA2-443B-A2B2-BCBAE5F673F8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A4138E9-366B-41E4-88A0-6B6E39AE4F8F}" type="doc">
      <dgm:prSet loTypeId="urn:microsoft.com/office/officeart/2005/8/layout/default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A61DED77-541B-4939-8565-87F6C1B09AC2}">
      <dgm:prSet phldrT="[Testo]"/>
      <dgm:spPr/>
      <dgm:t>
        <a:bodyPr/>
        <a:lstStyle/>
        <a:p>
          <a:r>
            <a:rPr lang="it-IT" dirty="0"/>
            <a:t>Insieme di tecnologie che permettono di mantenere un registro distribuito di dati</a:t>
          </a:r>
        </a:p>
      </dgm:t>
    </dgm:pt>
    <dgm:pt modelId="{3136741F-2C68-473E-8AED-3022A3E4ACC0}" type="parTrans" cxnId="{3B6E9C34-5A43-40A2-9071-CF8AD0F5BB20}">
      <dgm:prSet/>
      <dgm:spPr/>
      <dgm:t>
        <a:bodyPr/>
        <a:lstStyle/>
        <a:p>
          <a:endParaRPr lang="it-IT"/>
        </a:p>
      </dgm:t>
    </dgm:pt>
    <dgm:pt modelId="{2E2EA135-5536-4CED-921F-74BDA9FC70D3}" type="sibTrans" cxnId="{3B6E9C34-5A43-40A2-9071-CF8AD0F5BB20}">
      <dgm:prSet/>
      <dgm:spPr/>
      <dgm:t>
        <a:bodyPr/>
        <a:lstStyle/>
        <a:p>
          <a:endParaRPr lang="it-IT"/>
        </a:p>
      </dgm:t>
    </dgm:pt>
    <dgm:pt modelId="{FFE8FA4F-E68B-4294-A0EE-9C263823784F}">
      <dgm:prSet phldrT="[Testo]"/>
      <dgm:spPr/>
      <dgm:t>
        <a:bodyPr/>
        <a:lstStyle/>
        <a:p>
          <a:r>
            <a:rPr lang="it-IT" dirty="0"/>
            <a:t>Strutturato come </a:t>
          </a:r>
          <a:r>
            <a:rPr lang="it-IT" b="1" dirty="0"/>
            <a:t>una catena di blocchi </a:t>
          </a:r>
          <a:r>
            <a:rPr lang="it-IT" dirty="0"/>
            <a:t>contenenti le transazioni</a:t>
          </a:r>
        </a:p>
      </dgm:t>
    </dgm:pt>
    <dgm:pt modelId="{4038917A-CE85-41E8-9CC4-40237D15E56A}" type="parTrans" cxnId="{22AEBC41-9CE0-4528-A9A2-0C6BBCDF82BD}">
      <dgm:prSet/>
      <dgm:spPr/>
      <dgm:t>
        <a:bodyPr/>
        <a:lstStyle/>
        <a:p>
          <a:endParaRPr lang="it-IT"/>
        </a:p>
      </dgm:t>
    </dgm:pt>
    <dgm:pt modelId="{E40E5FCC-C861-4802-827E-7D0AF8562A9E}" type="sibTrans" cxnId="{22AEBC41-9CE0-4528-A9A2-0C6BBCDF82BD}">
      <dgm:prSet/>
      <dgm:spPr/>
      <dgm:t>
        <a:bodyPr/>
        <a:lstStyle/>
        <a:p>
          <a:endParaRPr lang="it-IT"/>
        </a:p>
      </dgm:t>
    </dgm:pt>
    <dgm:pt modelId="{484329DA-8313-4B19-899B-3B333EEE111A}">
      <dgm:prSet phldrT="[Testo]"/>
      <dgm:spPr/>
      <dgm:t>
        <a:bodyPr/>
        <a:lstStyle/>
        <a:p>
          <a:r>
            <a:rPr lang="it-IT" dirty="0"/>
            <a:t>Per ogni transazione eseguita il consenso e la modifica vengono distribuiti su tutti i </a:t>
          </a:r>
          <a:r>
            <a:rPr lang="it-IT" b="1" i="0" dirty="0"/>
            <a:t>nodi (miner)</a:t>
          </a:r>
          <a:r>
            <a:rPr lang="it-IT" dirty="0"/>
            <a:t> della rete</a:t>
          </a:r>
        </a:p>
      </dgm:t>
    </dgm:pt>
    <dgm:pt modelId="{A904525F-25DA-4247-BD09-54FEE9E1F9C1}" type="parTrans" cxnId="{C8443C79-306E-48DA-A309-45841A2FD4CA}">
      <dgm:prSet/>
      <dgm:spPr/>
      <dgm:t>
        <a:bodyPr/>
        <a:lstStyle/>
        <a:p>
          <a:endParaRPr lang="it-IT"/>
        </a:p>
      </dgm:t>
    </dgm:pt>
    <dgm:pt modelId="{8AFFDD9A-1AC9-45F6-A84A-2A3C83E17904}" type="sibTrans" cxnId="{C8443C79-306E-48DA-A309-45841A2FD4CA}">
      <dgm:prSet/>
      <dgm:spPr/>
      <dgm:t>
        <a:bodyPr/>
        <a:lstStyle/>
        <a:p>
          <a:endParaRPr lang="it-IT"/>
        </a:p>
      </dgm:t>
    </dgm:pt>
    <dgm:pt modelId="{C43B9558-528E-4C78-B53B-083DF475195B}">
      <dgm:prSet phldrT="[Testo]"/>
      <dgm:spPr/>
      <dgm:t>
        <a:bodyPr/>
        <a:lstStyle/>
        <a:p>
          <a:r>
            <a:rPr lang="it-IT" b="1" dirty="0"/>
            <a:t>Mining</a:t>
          </a:r>
        </a:p>
        <a:p>
          <a:r>
            <a:rPr lang="it-IT" dirty="0"/>
            <a:t>Si risolvono complessi enigmi hash crittografici.</a:t>
          </a:r>
        </a:p>
      </dgm:t>
    </dgm:pt>
    <dgm:pt modelId="{6FE0920C-2183-4C1D-8158-912BFA1261DD}" type="parTrans" cxnId="{32FB5DC2-BF1C-4729-A93F-F073CD513D72}">
      <dgm:prSet/>
      <dgm:spPr/>
      <dgm:t>
        <a:bodyPr/>
        <a:lstStyle/>
        <a:p>
          <a:endParaRPr lang="it-IT"/>
        </a:p>
      </dgm:t>
    </dgm:pt>
    <dgm:pt modelId="{9D4872EC-2273-41E2-BC51-29AAB1978DDC}" type="sibTrans" cxnId="{32FB5DC2-BF1C-4729-A93F-F073CD513D72}">
      <dgm:prSet/>
      <dgm:spPr/>
      <dgm:t>
        <a:bodyPr/>
        <a:lstStyle/>
        <a:p>
          <a:endParaRPr lang="it-IT"/>
        </a:p>
      </dgm:t>
    </dgm:pt>
    <dgm:pt modelId="{AFFA5687-2C5D-4CCC-91E8-0FBFD1F6B992}">
      <dgm:prSet phldrT="[Testo]"/>
      <dgm:spPr/>
      <dgm:t>
        <a:bodyPr/>
        <a:lstStyle/>
        <a:p>
          <a:r>
            <a:rPr lang="it-IT" b="1" dirty="0"/>
            <a:t>Ethereum</a:t>
          </a:r>
          <a:endParaRPr lang="it-IT" dirty="0"/>
        </a:p>
      </dgm:t>
    </dgm:pt>
    <dgm:pt modelId="{7BF9A32C-9F19-4639-82B9-F5782473D911}" type="parTrans" cxnId="{4EC42658-5754-4D68-9B21-2C20F8C990E2}">
      <dgm:prSet/>
      <dgm:spPr/>
      <dgm:t>
        <a:bodyPr/>
        <a:lstStyle/>
        <a:p>
          <a:endParaRPr lang="it-IT"/>
        </a:p>
      </dgm:t>
    </dgm:pt>
    <dgm:pt modelId="{6C5F85E5-82AE-42FB-89FC-BC1F8AC48897}" type="sibTrans" cxnId="{4EC42658-5754-4D68-9B21-2C20F8C990E2}">
      <dgm:prSet/>
      <dgm:spPr/>
      <dgm:t>
        <a:bodyPr/>
        <a:lstStyle/>
        <a:p>
          <a:endParaRPr lang="it-IT"/>
        </a:p>
      </dgm:t>
    </dgm:pt>
    <dgm:pt modelId="{8FB15E98-FC0B-46F7-91BF-6F9B2C6B0BAD}" type="pres">
      <dgm:prSet presAssocID="{7A4138E9-366B-41E4-88A0-6B6E39AE4F8F}" presName="diagram" presStyleCnt="0">
        <dgm:presLayoutVars>
          <dgm:dir/>
          <dgm:resizeHandles val="exact"/>
        </dgm:presLayoutVars>
      </dgm:prSet>
      <dgm:spPr/>
    </dgm:pt>
    <dgm:pt modelId="{89F84CD8-81E8-40E8-B168-9CB2B0E3DCFA}" type="pres">
      <dgm:prSet presAssocID="{A61DED77-541B-4939-8565-87F6C1B09AC2}" presName="node" presStyleLbl="node1" presStyleIdx="0" presStyleCnt="5" custLinFactNeighborX="-8035" custLinFactNeighborY="-7178">
        <dgm:presLayoutVars>
          <dgm:bulletEnabled val="1"/>
        </dgm:presLayoutVars>
      </dgm:prSet>
      <dgm:spPr/>
    </dgm:pt>
    <dgm:pt modelId="{50477157-8E3D-44D3-A97F-121BF35B0BE4}" type="pres">
      <dgm:prSet presAssocID="{2E2EA135-5536-4CED-921F-74BDA9FC70D3}" presName="sibTrans" presStyleCnt="0"/>
      <dgm:spPr/>
    </dgm:pt>
    <dgm:pt modelId="{A007DB4E-9615-43B2-95FF-10F113E6E1AC}" type="pres">
      <dgm:prSet presAssocID="{FFE8FA4F-E68B-4294-A0EE-9C263823784F}" presName="node" presStyleLbl="node1" presStyleIdx="1" presStyleCnt="5" custLinFactNeighborX="2467" custLinFactNeighborY="-5376">
        <dgm:presLayoutVars>
          <dgm:bulletEnabled val="1"/>
        </dgm:presLayoutVars>
      </dgm:prSet>
      <dgm:spPr/>
    </dgm:pt>
    <dgm:pt modelId="{9F48FFBB-60AB-4F23-9E05-EDC767145194}" type="pres">
      <dgm:prSet presAssocID="{E40E5FCC-C861-4802-827E-7D0AF8562A9E}" presName="sibTrans" presStyleCnt="0"/>
      <dgm:spPr/>
    </dgm:pt>
    <dgm:pt modelId="{2AAD1FEF-84CE-41A9-96C7-6D786340199C}" type="pres">
      <dgm:prSet presAssocID="{484329DA-8313-4B19-899B-3B333EEE111A}" presName="node" presStyleLbl="node1" presStyleIdx="2" presStyleCnt="5" custLinFactNeighborX="39956" custLinFactNeighborY="-5654">
        <dgm:presLayoutVars>
          <dgm:bulletEnabled val="1"/>
        </dgm:presLayoutVars>
      </dgm:prSet>
      <dgm:spPr/>
    </dgm:pt>
    <dgm:pt modelId="{663C3A1F-8AB9-49DF-B2A4-02D4F4F34093}" type="pres">
      <dgm:prSet presAssocID="{8AFFDD9A-1AC9-45F6-A84A-2A3C83E17904}" presName="sibTrans" presStyleCnt="0"/>
      <dgm:spPr/>
    </dgm:pt>
    <dgm:pt modelId="{FF0C8BE8-5192-4AB2-B676-148AE7C1ADA7}" type="pres">
      <dgm:prSet presAssocID="{C43B9558-528E-4C78-B53B-083DF475195B}" presName="node" presStyleLbl="node1" presStyleIdx="3" presStyleCnt="5" custLinFactNeighborX="-5937" custLinFactNeighborY="15844">
        <dgm:presLayoutVars>
          <dgm:bulletEnabled val="1"/>
        </dgm:presLayoutVars>
      </dgm:prSet>
      <dgm:spPr/>
    </dgm:pt>
    <dgm:pt modelId="{F7EFD9DE-4ACD-48D9-B859-A96DDCE2FB02}" type="pres">
      <dgm:prSet presAssocID="{9D4872EC-2273-41E2-BC51-29AAB1978DDC}" presName="sibTrans" presStyleCnt="0"/>
      <dgm:spPr/>
    </dgm:pt>
    <dgm:pt modelId="{A492F691-87DD-4D01-85AB-E8BD8C4A42EA}" type="pres">
      <dgm:prSet presAssocID="{AFFA5687-2C5D-4CCC-91E8-0FBFD1F6B992}" presName="node" presStyleLbl="node1" presStyleIdx="4" presStyleCnt="5" custLinFactNeighborX="36690" custLinFactNeighborY="16546">
        <dgm:presLayoutVars>
          <dgm:bulletEnabled val="1"/>
        </dgm:presLayoutVars>
      </dgm:prSet>
      <dgm:spPr/>
    </dgm:pt>
  </dgm:ptLst>
  <dgm:cxnLst>
    <dgm:cxn modelId="{1F83B229-F4C2-4D9A-839A-1E62217F9673}" type="presOf" srcId="{FFE8FA4F-E68B-4294-A0EE-9C263823784F}" destId="{A007DB4E-9615-43B2-95FF-10F113E6E1AC}" srcOrd="0" destOrd="0" presId="urn:microsoft.com/office/officeart/2005/8/layout/default"/>
    <dgm:cxn modelId="{3B6E9C34-5A43-40A2-9071-CF8AD0F5BB20}" srcId="{7A4138E9-366B-41E4-88A0-6B6E39AE4F8F}" destId="{A61DED77-541B-4939-8565-87F6C1B09AC2}" srcOrd="0" destOrd="0" parTransId="{3136741F-2C68-473E-8AED-3022A3E4ACC0}" sibTransId="{2E2EA135-5536-4CED-921F-74BDA9FC70D3}"/>
    <dgm:cxn modelId="{6C3A5735-67CB-4C77-AE95-C74242F2679F}" type="presOf" srcId="{AFFA5687-2C5D-4CCC-91E8-0FBFD1F6B992}" destId="{A492F691-87DD-4D01-85AB-E8BD8C4A42EA}" srcOrd="0" destOrd="0" presId="urn:microsoft.com/office/officeart/2005/8/layout/default"/>
    <dgm:cxn modelId="{22AEBC41-9CE0-4528-A9A2-0C6BBCDF82BD}" srcId="{7A4138E9-366B-41E4-88A0-6B6E39AE4F8F}" destId="{FFE8FA4F-E68B-4294-A0EE-9C263823784F}" srcOrd="1" destOrd="0" parTransId="{4038917A-CE85-41E8-9CC4-40237D15E56A}" sibTransId="{E40E5FCC-C861-4802-827E-7D0AF8562A9E}"/>
    <dgm:cxn modelId="{2D4F8E4B-26B8-4BB1-ACC4-CA7D5A48B974}" type="presOf" srcId="{7A4138E9-366B-41E4-88A0-6B6E39AE4F8F}" destId="{8FB15E98-FC0B-46F7-91BF-6F9B2C6B0BAD}" srcOrd="0" destOrd="0" presId="urn:microsoft.com/office/officeart/2005/8/layout/default"/>
    <dgm:cxn modelId="{4EC42658-5754-4D68-9B21-2C20F8C990E2}" srcId="{7A4138E9-366B-41E4-88A0-6B6E39AE4F8F}" destId="{AFFA5687-2C5D-4CCC-91E8-0FBFD1F6B992}" srcOrd="4" destOrd="0" parTransId="{7BF9A32C-9F19-4639-82B9-F5782473D911}" sibTransId="{6C5F85E5-82AE-42FB-89FC-BC1F8AC48897}"/>
    <dgm:cxn modelId="{C8443C79-306E-48DA-A309-45841A2FD4CA}" srcId="{7A4138E9-366B-41E4-88A0-6B6E39AE4F8F}" destId="{484329DA-8313-4B19-899B-3B333EEE111A}" srcOrd="2" destOrd="0" parTransId="{A904525F-25DA-4247-BD09-54FEE9E1F9C1}" sibTransId="{8AFFDD9A-1AC9-45F6-A84A-2A3C83E17904}"/>
    <dgm:cxn modelId="{1F21159C-5609-465D-A78A-A87E5D9E52B5}" type="presOf" srcId="{C43B9558-528E-4C78-B53B-083DF475195B}" destId="{FF0C8BE8-5192-4AB2-B676-148AE7C1ADA7}" srcOrd="0" destOrd="0" presId="urn:microsoft.com/office/officeart/2005/8/layout/default"/>
    <dgm:cxn modelId="{32FB5DC2-BF1C-4729-A93F-F073CD513D72}" srcId="{7A4138E9-366B-41E4-88A0-6B6E39AE4F8F}" destId="{C43B9558-528E-4C78-B53B-083DF475195B}" srcOrd="3" destOrd="0" parTransId="{6FE0920C-2183-4C1D-8158-912BFA1261DD}" sibTransId="{9D4872EC-2273-41E2-BC51-29AAB1978DDC}"/>
    <dgm:cxn modelId="{AFA8BFC9-0589-4CBB-9E34-226C32E5B9DF}" type="presOf" srcId="{A61DED77-541B-4939-8565-87F6C1B09AC2}" destId="{89F84CD8-81E8-40E8-B168-9CB2B0E3DCFA}" srcOrd="0" destOrd="0" presId="urn:microsoft.com/office/officeart/2005/8/layout/default"/>
    <dgm:cxn modelId="{4F458FED-9008-4421-B891-41EB3EC3FB0B}" type="presOf" srcId="{484329DA-8313-4B19-899B-3B333EEE111A}" destId="{2AAD1FEF-84CE-41A9-96C7-6D786340199C}" srcOrd="0" destOrd="0" presId="urn:microsoft.com/office/officeart/2005/8/layout/default"/>
    <dgm:cxn modelId="{E622CB39-A82C-4C45-9096-DB2075E2506F}" type="presParOf" srcId="{8FB15E98-FC0B-46F7-91BF-6F9B2C6B0BAD}" destId="{89F84CD8-81E8-40E8-B168-9CB2B0E3DCFA}" srcOrd="0" destOrd="0" presId="urn:microsoft.com/office/officeart/2005/8/layout/default"/>
    <dgm:cxn modelId="{5CC00B39-A564-4735-BE13-E0991CD2BBC8}" type="presParOf" srcId="{8FB15E98-FC0B-46F7-91BF-6F9B2C6B0BAD}" destId="{50477157-8E3D-44D3-A97F-121BF35B0BE4}" srcOrd="1" destOrd="0" presId="urn:microsoft.com/office/officeart/2005/8/layout/default"/>
    <dgm:cxn modelId="{F61C37A6-F15A-4AD5-B279-0632DF643E0C}" type="presParOf" srcId="{8FB15E98-FC0B-46F7-91BF-6F9B2C6B0BAD}" destId="{A007DB4E-9615-43B2-95FF-10F113E6E1AC}" srcOrd="2" destOrd="0" presId="urn:microsoft.com/office/officeart/2005/8/layout/default"/>
    <dgm:cxn modelId="{EDFA02EA-24F9-455D-990B-76707CB78249}" type="presParOf" srcId="{8FB15E98-FC0B-46F7-91BF-6F9B2C6B0BAD}" destId="{9F48FFBB-60AB-4F23-9E05-EDC767145194}" srcOrd="3" destOrd="0" presId="urn:microsoft.com/office/officeart/2005/8/layout/default"/>
    <dgm:cxn modelId="{E8C834A2-0DD8-45FE-88F3-43DAD952BC1B}" type="presParOf" srcId="{8FB15E98-FC0B-46F7-91BF-6F9B2C6B0BAD}" destId="{2AAD1FEF-84CE-41A9-96C7-6D786340199C}" srcOrd="4" destOrd="0" presId="urn:microsoft.com/office/officeart/2005/8/layout/default"/>
    <dgm:cxn modelId="{2BE95F26-09F2-44DF-8DF7-04388E0EBD8E}" type="presParOf" srcId="{8FB15E98-FC0B-46F7-91BF-6F9B2C6B0BAD}" destId="{663C3A1F-8AB9-49DF-B2A4-02D4F4F34093}" srcOrd="5" destOrd="0" presId="urn:microsoft.com/office/officeart/2005/8/layout/default"/>
    <dgm:cxn modelId="{D2E3D638-0DA0-498B-85FC-62550B5BA617}" type="presParOf" srcId="{8FB15E98-FC0B-46F7-91BF-6F9B2C6B0BAD}" destId="{FF0C8BE8-5192-4AB2-B676-148AE7C1ADA7}" srcOrd="6" destOrd="0" presId="urn:microsoft.com/office/officeart/2005/8/layout/default"/>
    <dgm:cxn modelId="{A648D802-8AB9-41EF-B61E-F92D660D9EED}" type="presParOf" srcId="{8FB15E98-FC0B-46F7-91BF-6F9B2C6B0BAD}" destId="{F7EFD9DE-4ACD-48D9-B859-A96DDCE2FB02}" srcOrd="7" destOrd="0" presId="urn:microsoft.com/office/officeart/2005/8/layout/default"/>
    <dgm:cxn modelId="{888F3A17-4A7C-4867-B7D1-76AB1E3D878E}" type="presParOf" srcId="{8FB15E98-FC0B-46F7-91BF-6F9B2C6B0BAD}" destId="{A492F691-87DD-4D01-85AB-E8BD8C4A42EA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B24C609-D497-4AEA-8B30-171C72FE6C84}" type="doc">
      <dgm:prSet loTypeId="urn:microsoft.com/office/officeart/2005/8/layout/hList3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35E64AB0-028C-4A7C-9044-F2673129BD5D}">
      <dgm:prSet phldrT="[Testo]" custT="1"/>
      <dgm:spPr/>
      <dgm:t>
        <a:bodyPr/>
        <a:lstStyle/>
        <a:p>
          <a:r>
            <a:rPr lang="it-IT" sz="6000" b="1" strike="noStrike" spc="-1" dirty="0">
              <a:solidFill>
                <a:schemeClr val="tx1"/>
              </a:solidFill>
              <a:latin typeface="Times New Roman"/>
            </a:rPr>
            <a:t>2.1.3 Docker</a:t>
          </a:r>
          <a:endParaRPr lang="it-IT" sz="6000" dirty="0">
            <a:solidFill>
              <a:schemeClr val="tx1"/>
            </a:solidFill>
          </a:endParaRPr>
        </a:p>
      </dgm:t>
    </dgm:pt>
    <dgm:pt modelId="{62257969-AF66-47DC-B28B-8410FCD9B17C}" type="parTrans" cxnId="{1FB3395F-BBEA-4369-A9B5-EDA1D17D8709}">
      <dgm:prSet/>
      <dgm:spPr/>
      <dgm:t>
        <a:bodyPr/>
        <a:lstStyle/>
        <a:p>
          <a:endParaRPr lang="it-IT"/>
        </a:p>
      </dgm:t>
    </dgm:pt>
    <dgm:pt modelId="{E3D297CD-37F4-468E-9B76-06647250FDAB}" type="sibTrans" cxnId="{1FB3395F-BBEA-4369-A9B5-EDA1D17D8709}">
      <dgm:prSet/>
      <dgm:spPr/>
      <dgm:t>
        <a:bodyPr/>
        <a:lstStyle/>
        <a:p>
          <a:endParaRPr lang="it-IT"/>
        </a:p>
      </dgm:t>
    </dgm:pt>
    <dgm:pt modelId="{5B83D0E7-9739-4C83-9AE4-49D124F6B00A}">
      <dgm:prSet phldrT="[Testo]"/>
      <dgm:spPr/>
      <dgm:t>
        <a:bodyPr/>
        <a:lstStyle/>
        <a:p>
          <a:r>
            <a:rPr lang="it-IT" dirty="0">
              <a:latin typeface="+mn-lt"/>
            </a:rPr>
            <a:t>Framework che permette di creare, testare e distribuire applicazioni con la massima rapidità. </a:t>
          </a:r>
        </a:p>
      </dgm:t>
    </dgm:pt>
    <dgm:pt modelId="{7CB4BC0C-2538-4F57-9AEC-AC1A6443720C}" type="parTrans" cxnId="{0B1D10B4-6122-4602-B78A-7E26DA2489C8}">
      <dgm:prSet/>
      <dgm:spPr/>
      <dgm:t>
        <a:bodyPr/>
        <a:lstStyle/>
        <a:p>
          <a:endParaRPr lang="it-IT"/>
        </a:p>
      </dgm:t>
    </dgm:pt>
    <dgm:pt modelId="{7C9E57BF-1AD3-4469-B956-89A996180245}" type="sibTrans" cxnId="{0B1D10B4-6122-4602-B78A-7E26DA2489C8}">
      <dgm:prSet/>
      <dgm:spPr/>
      <dgm:t>
        <a:bodyPr/>
        <a:lstStyle/>
        <a:p>
          <a:endParaRPr lang="it-IT"/>
        </a:p>
      </dgm:t>
    </dgm:pt>
    <dgm:pt modelId="{6A56268A-BF52-4779-90C8-C0BEC147E318}">
      <dgm:prSet phldrT="[Testo]"/>
      <dgm:spPr/>
      <dgm:t>
        <a:bodyPr/>
        <a:lstStyle/>
        <a:p>
          <a:r>
            <a:rPr lang="it-IT" dirty="0">
              <a:latin typeface="+mn-lt"/>
            </a:rPr>
            <a:t>Raccoglie il software in unità standardizzate chiamate container.</a:t>
          </a:r>
        </a:p>
      </dgm:t>
    </dgm:pt>
    <dgm:pt modelId="{CA84D379-1BEE-4780-A68C-7E0683CDEFBC}" type="parTrans" cxnId="{39E99F81-A229-496E-929C-6D328418DF22}">
      <dgm:prSet/>
      <dgm:spPr/>
      <dgm:t>
        <a:bodyPr/>
        <a:lstStyle/>
        <a:p>
          <a:endParaRPr lang="it-IT"/>
        </a:p>
      </dgm:t>
    </dgm:pt>
    <dgm:pt modelId="{CED8E5A1-9CAC-49CE-8B6F-F5D3D2DBA305}" type="sibTrans" cxnId="{39E99F81-A229-496E-929C-6D328418DF22}">
      <dgm:prSet/>
      <dgm:spPr/>
      <dgm:t>
        <a:bodyPr/>
        <a:lstStyle/>
        <a:p>
          <a:endParaRPr lang="it-IT"/>
        </a:p>
      </dgm:t>
    </dgm:pt>
    <dgm:pt modelId="{13E69C25-36DD-4182-AA53-45C8D37FFF68}">
      <dgm:prSet phldrT="[Testo]"/>
      <dgm:spPr/>
      <dgm:t>
        <a:bodyPr/>
        <a:lstStyle/>
        <a:p>
          <a:r>
            <a:rPr lang="it-IT" dirty="0">
              <a:latin typeface="+mn-lt"/>
            </a:rPr>
            <a:t>Tiene le risorse sotto controllo</a:t>
          </a:r>
        </a:p>
      </dgm:t>
    </dgm:pt>
    <dgm:pt modelId="{95D17CCF-5E2D-49BC-A382-0B013D03F7AD}" type="parTrans" cxnId="{A7EA638C-79F8-4D26-A63E-C035C4672860}">
      <dgm:prSet/>
      <dgm:spPr/>
      <dgm:t>
        <a:bodyPr/>
        <a:lstStyle/>
        <a:p>
          <a:endParaRPr lang="it-IT"/>
        </a:p>
      </dgm:t>
    </dgm:pt>
    <dgm:pt modelId="{020D84D1-E4B5-420E-A018-95106158F782}" type="sibTrans" cxnId="{A7EA638C-79F8-4D26-A63E-C035C4672860}">
      <dgm:prSet/>
      <dgm:spPr/>
      <dgm:t>
        <a:bodyPr/>
        <a:lstStyle/>
        <a:p>
          <a:endParaRPr lang="it-IT"/>
        </a:p>
      </dgm:t>
    </dgm:pt>
    <dgm:pt modelId="{7C75957A-2C8E-42C0-9563-B14A535BC8CD}">
      <dgm:prSet/>
      <dgm:spPr/>
      <dgm:t>
        <a:bodyPr/>
        <a:lstStyle/>
        <a:p>
          <a:r>
            <a:rPr lang="it-IT" dirty="0">
              <a:latin typeface="+mn-lt"/>
            </a:rPr>
            <a:t>Distribuisce il codice più rapidamente</a:t>
          </a:r>
        </a:p>
      </dgm:t>
    </dgm:pt>
    <dgm:pt modelId="{DC4AD040-B74A-4AF3-8495-E659377A8A67}" type="parTrans" cxnId="{5D9894BB-C8A3-4F3B-BFAE-D0C6598A1885}">
      <dgm:prSet/>
      <dgm:spPr/>
      <dgm:t>
        <a:bodyPr/>
        <a:lstStyle/>
        <a:p>
          <a:endParaRPr lang="it-IT"/>
        </a:p>
      </dgm:t>
    </dgm:pt>
    <dgm:pt modelId="{E640A53B-3ABD-469A-A678-5C0E947F7974}" type="sibTrans" cxnId="{5D9894BB-C8A3-4F3B-BFAE-D0C6598A1885}">
      <dgm:prSet/>
      <dgm:spPr/>
      <dgm:t>
        <a:bodyPr/>
        <a:lstStyle/>
        <a:p>
          <a:endParaRPr lang="it-IT"/>
        </a:p>
      </dgm:t>
    </dgm:pt>
    <dgm:pt modelId="{1E39873A-550E-4962-9DDE-F80085475AF2}">
      <dgm:prSet/>
      <dgm:spPr/>
      <dgm:t>
        <a:bodyPr/>
        <a:lstStyle/>
        <a:p>
          <a:r>
            <a:rPr lang="it-IT" dirty="0">
              <a:latin typeface="+mn-lt"/>
            </a:rPr>
            <a:t>Risparmia denaro migliorando l'utilizzo delle risorse. </a:t>
          </a:r>
        </a:p>
      </dgm:t>
    </dgm:pt>
    <dgm:pt modelId="{F0A89EEA-4B66-4A50-9760-A1ADF00214D2}" type="parTrans" cxnId="{7535DACC-2CEE-4738-A00C-656C53F9B5D7}">
      <dgm:prSet/>
      <dgm:spPr/>
      <dgm:t>
        <a:bodyPr/>
        <a:lstStyle/>
        <a:p>
          <a:endParaRPr lang="it-IT"/>
        </a:p>
      </dgm:t>
    </dgm:pt>
    <dgm:pt modelId="{FA7482C1-620B-46F8-9AE8-ACCCD8009341}" type="sibTrans" cxnId="{7535DACC-2CEE-4738-A00C-656C53F9B5D7}">
      <dgm:prSet/>
      <dgm:spPr/>
      <dgm:t>
        <a:bodyPr/>
        <a:lstStyle/>
        <a:p>
          <a:endParaRPr lang="it-IT"/>
        </a:p>
      </dgm:t>
    </dgm:pt>
    <dgm:pt modelId="{902854FF-A6F3-4F2E-B93A-4834729BB2FA}" type="pres">
      <dgm:prSet presAssocID="{4B24C609-D497-4AEA-8B30-171C72FE6C84}" presName="composite" presStyleCnt="0">
        <dgm:presLayoutVars>
          <dgm:chMax val="1"/>
          <dgm:dir/>
          <dgm:resizeHandles val="exact"/>
        </dgm:presLayoutVars>
      </dgm:prSet>
      <dgm:spPr/>
    </dgm:pt>
    <dgm:pt modelId="{99647FB3-0B17-4996-8CBF-44AB9294FDC5}" type="pres">
      <dgm:prSet presAssocID="{35E64AB0-028C-4A7C-9044-F2673129BD5D}" presName="roof" presStyleLbl="dkBgShp" presStyleIdx="0" presStyleCnt="2"/>
      <dgm:spPr/>
    </dgm:pt>
    <dgm:pt modelId="{2602F392-E2A6-4863-86D1-70602CAF3DEC}" type="pres">
      <dgm:prSet presAssocID="{35E64AB0-028C-4A7C-9044-F2673129BD5D}" presName="pillars" presStyleCnt="0"/>
      <dgm:spPr/>
    </dgm:pt>
    <dgm:pt modelId="{24336078-7C4C-461B-AD48-481AD3FA5F71}" type="pres">
      <dgm:prSet presAssocID="{35E64AB0-028C-4A7C-9044-F2673129BD5D}" presName="pillar1" presStyleLbl="node1" presStyleIdx="0" presStyleCnt="5">
        <dgm:presLayoutVars>
          <dgm:bulletEnabled val="1"/>
        </dgm:presLayoutVars>
      </dgm:prSet>
      <dgm:spPr/>
    </dgm:pt>
    <dgm:pt modelId="{C380130E-C3E4-403A-A3AD-401F78562B48}" type="pres">
      <dgm:prSet presAssocID="{6A56268A-BF52-4779-90C8-C0BEC147E318}" presName="pillarX" presStyleLbl="node1" presStyleIdx="1" presStyleCnt="5">
        <dgm:presLayoutVars>
          <dgm:bulletEnabled val="1"/>
        </dgm:presLayoutVars>
      </dgm:prSet>
      <dgm:spPr/>
    </dgm:pt>
    <dgm:pt modelId="{519C001B-D46F-41E4-A988-5CF14E9A8D42}" type="pres">
      <dgm:prSet presAssocID="{13E69C25-36DD-4182-AA53-45C8D37FFF68}" presName="pillarX" presStyleLbl="node1" presStyleIdx="2" presStyleCnt="5">
        <dgm:presLayoutVars>
          <dgm:bulletEnabled val="1"/>
        </dgm:presLayoutVars>
      </dgm:prSet>
      <dgm:spPr/>
    </dgm:pt>
    <dgm:pt modelId="{67CF1C1F-6612-46B2-9721-95DD1A5BA9D7}" type="pres">
      <dgm:prSet presAssocID="{7C75957A-2C8E-42C0-9563-B14A535BC8CD}" presName="pillarX" presStyleLbl="node1" presStyleIdx="3" presStyleCnt="5">
        <dgm:presLayoutVars>
          <dgm:bulletEnabled val="1"/>
        </dgm:presLayoutVars>
      </dgm:prSet>
      <dgm:spPr/>
    </dgm:pt>
    <dgm:pt modelId="{4741FA0A-AAEC-4DB0-A421-2B6C1E5066CD}" type="pres">
      <dgm:prSet presAssocID="{1E39873A-550E-4962-9DDE-F80085475AF2}" presName="pillarX" presStyleLbl="node1" presStyleIdx="4" presStyleCnt="5">
        <dgm:presLayoutVars>
          <dgm:bulletEnabled val="1"/>
        </dgm:presLayoutVars>
      </dgm:prSet>
      <dgm:spPr/>
    </dgm:pt>
    <dgm:pt modelId="{8AFA5845-420B-4FBC-B925-A64256D29083}" type="pres">
      <dgm:prSet presAssocID="{35E64AB0-028C-4A7C-9044-F2673129BD5D}" presName="base" presStyleLbl="dkBgShp" presStyleIdx="1" presStyleCnt="2"/>
      <dgm:spPr/>
    </dgm:pt>
  </dgm:ptLst>
  <dgm:cxnLst>
    <dgm:cxn modelId="{49DE9E38-9683-4534-89F8-55B1E8684434}" type="presOf" srcId="{13E69C25-36DD-4182-AA53-45C8D37FFF68}" destId="{519C001B-D46F-41E4-A988-5CF14E9A8D42}" srcOrd="0" destOrd="0" presId="urn:microsoft.com/office/officeart/2005/8/layout/hList3"/>
    <dgm:cxn modelId="{1FB3395F-BBEA-4369-A9B5-EDA1D17D8709}" srcId="{4B24C609-D497-4AEA-8B30-171C72FE6C84}" destId="{35E64AB0-028C-4A7C-9044-F2673129BD5D}" srcOrd="0" destOrd="0" parTransId="{62257969-AF66-47DC-B28B-8410FCD9B17C}" sibTransId="{E3D297CD-37F4-468E-9B76-06647250FDAB}"/>
    <dgm:cxn modelId="{FF83AC54-3090-45B9-8A61-3CCB8DB9F14B}" type="presOf" srcId="{6A56268A-BF52-4779-90C8-C0BEC147E318}" destId="{C380130E-C3E4-403A-A3AD-401F78562B48}" srcOrd="0" destOrd="0" presId="urn:microsoft.com/office/officeart/2005/8/layout/hList3"/>
    <dgm:cxn modelId="{F1B2F47F-AB2D-41CB-86FD-F826DD008995}" type="presOf" srcId="{4B24C609-D497-4AEA-8B30-171C72FE6C84}" destId="{902854FF-A6F3-4F2E-B93A-4834729BB2FA}" srcOrd="0" destOrd="0" presId="urn:microsoft.com/office/officeart/2005/8/layout/hList3"/>
    <dgm:cxn modelId="{39E99F81-A229-496E-929C-6D328418DF22}" srcId="{35E64AB0-028C-4A7C-9044-F2673129BD5D}" destId="{6A56268A-BF52-4779-90C8-C0BEC147E318}" srcOrd="1" destOrd="0" parTransId="{CA84D379-1BEE-4780-A68C-7E0683CDEFBC}" sibTransId="{CED8E5A1-9CAC-49CE-8B6F-F5D3D2DBA305}"/>
    <dgm:cxn modelId="{A7EA638C-79F8-4D26-A63E-C035C4672860}" srcId="{35E64AB0-028C-4A7C-9044-F2673129BD5D}" destId="{13E69C25-36DD-4182-AA53-45C8D37FFF68}" srcOrd="2" destOrd="0" parTransId="{95D17CCF-5E2D-49BC-A382-0B013D03F7AD}" sibTransId="{020D84D1-E4B5-420E-A018-95106158F782}"/>
    <dgm:cxn modelId="{0B1D10B4-6122-4602-B78A-7E26DA2489C8}" srcId="{35E64AB0-028C-4A7C-9044-F2673129BD5D}" destId="{5B83D0E7-9739-4C83-9AE4-49D124F6B00A}" srcOrd="0" destOrd="0" parTransId="{7CB4BC0C-2538-4F57-9AEC-AC1A6443720C}" sibTransId="{7C9E57BF-1AD3-4469-B956-89A996180245}"/>
    <dgm:cxn modelId="{5D9894BB-C8A3-4F3B-BFAE-D0C6598A1885}" srcId="{35E64AB0-028C-4A7C-9044-F2673129BD5D}" destId="{7C75957A-2C8E-42C0-9563-B14A535BC8CD}" srcOrd="3" destOrd="0" parTransId="{DC4AD040-B74A-4AF3-8495-E659377A8A67}" sibTransId="{E640A53B-3ABD-469A-A678-5C0E947F7974}"/>
    <dgm:cxn modelId="{DAC419C7-91B9-40CE-89AF-CA5D8646CC5F}" type="presOf" srcId="{1E39873A-550E-4962-9DDE-F80085475AF2}" destId="{4741FA0A-AAEC-4DB0-A421-2B6C1E5066CD}" srcOrd="0" destOrd="0" presId="urn:microsoft.com/office/officeart/2005/8/layout/hList3"/>
    <dgm:cxn modelId="{7535DACC-2CEE-4738-A00C-656C53F9B5D7}" srcId="{35E64AB0-028C-4A7C-9044-F2673129BD5D}" destId="{1E39873A-550E-4962-9DDE-F80085475AF2}" srcOrd="4" destOrd="0" parTransId="{F0A89EEA-4B66-4A50-9760-A1ADF00214D2}" sibTransId="{FA7482C1-620B-46F8-9AE8-ACCCD8009341}"/>
    <dgm:cxn modelId="{24F075D3-3AF4-498C-B242-0CE8039294E0}" type="presOf" srcId="{7C75957A-2C8E-42C0-9563-B14A535BC8CD}" destId="{67CF1C1F-6612-46B2-9721-95DD1A5BA9D7}" srcOrd="0" destOrd="0" presId="urn:microsoft.com/office/officeart/2005/8/layout/hList3"/>
    <dgm:cxn modelId="{4B9222E1-B736-424F-A7FD-1B11FBBF8588}" type="presOf" srcId="{35E64AB0-028C-4A7C-9044-F2673129BD5D}" destId="{99647FB3-0B17-4996-8CBF-44AB9294FDC5}" srcOrd="0" destOrd="0" presId="urn:microsoft.com/office/officeart/2005/8/layout/hList3"/>
    <dgm:cxn modelId="{B34B92FB-1AFA-4E5B-A29B-6459311A336A}" type="presOf" srcId="{5B83D0E7-9739-4C83-9AE4-49D124F6B00A}" destId="{24336078-7C4C-461B-AD48-481AD3FA5F71}" srcOrd="0" destOrd="0" presId="urn:microsoft.com/office/officeart/2005/8/layout/hList3"/>
    <dgm:cxn modelId="{7AFC6F3E-FBD6-47EB-87F1-2C60B2B70845}" type="presParOf" srcId="{902854FF-A6F3-4F2E-B93A-4834729BB2FA}" destId="{99647FB3-0B17-4996-8CBF-44AB9294FDC5}" srcOrd="0" destOrd="0" presId="urn:microsoft.com/office/officeart/2005/8/layout/hList3"/>
    <dgm:cxn modelId="{7ED7D34F-18E7-44D5-9E77-A9B8D7A8CEE8}" type="presParOf" srcId="{902854FF-A6F3-4F2E-B93A-4834729BB2FA}" destId="{2602F392-E2A6-4863-86D1-70602CAF3DEC}" srcOrd="1" destOrd="0" presId="urn:microsoft.com/office/officeart/2005/8/layout/hList3"/>
    <dgm:cxn modelId="{9C02149E-49DE-4C46-B04E-A69CB823666A}" type="presParOf" srcId="{2602F392-E2A6-4863-86D1-70602CAF3DEC}" destId="{24336078-7C4C-461B-AD48-481AD3FA5F71}" srcOrd="0" destOrd="0" presId="urn:microsoft.com/office/officeart/2005/8/layout/hList3"/>
    <dgm:cxn modelId="{A51D2057-05FD-4EE7-82B9-A328A656D97B}" type="presParOf" srcId="{2602F392-E2A6-4863-86D1-70602CAF3DEC}" destId="{C380130E-C3E4-403A-A3AD-401F78562B48}" srcOrd="1" destOrd="0" presId="urn:microsoft.com/office/officeart/2005/8/layout/hList3"/>
    <dgm:cxn modelId="{F4A07123-4630-4CE6-8FD3-6AB0CC855FB2}" type="presParOf" srcId="{2602F392-E2A6-4863-86D1-70602CAF3DEC}" destId="{519C001B-D46F-41E4-A988-5CF14E9A8D42}" srcOrd="2" destOrd="0" presId="urn:microsoft.com/office/officeart/2005/8/layout/hList3"/>
    <dgm:cxn modelId="{2561F050-CD74-43B9-B1E1-D7E70E34B938}" type="presParOf" srcId="{2602F392-E2A6-4863-86D1-70602CAF3DEC}" destId="{67CF1C1F-6612-46B2-9721-95DD1A5BA9D7}" srcOrd="3" destOrd="0" presId="urn:microsoft.com/office/officeart/2005/8/layout/hList3"/>
    <dgm:cxn modelId="{9D96C892-F084-4F9C-B85F-1338194861A0}" type="presParOf" srcId="{2602F392-E2A6-4863-86D1-70602CAF3DEC}" destId="{4741FA0A-AAEC-4DB0-A421-2B6C1E5066CD}" srcOrd="4" destOrd="0" presId="urn:microsoft.com/office/officeart/2005/8/layout/hList3"/>
    <dgm:cxn modelId="{F932FF62-8D5C-4E65-82A3-5B3629DC3030}" type="presParOf" srcId="{902854FF-A6F3-4F2E-B93A-4834729BB2FA}" destId="{8AFA5845-420B-4FBC-B925-A64256D29083}" srcOrd="2" destOrd="0" presId="urn:microsoft.com/office/officeart/2005/8/layout/h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76A876-E596-46BA-ABB9-89AC8D6A85B0}" type="doc">
      <dgm:prSet loTypeId="urn:microsoft.com/office/officeart/2005/8/layout/hierarchy4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11816653-904A-4F22-BF44-B34C23B2118B}">
      <dgm:prSet phldrT="[Testo]" custT="1"/>
      <dgm:spPr/>
      <dgm:t>
        <a:bodyPr/>
        <a:lstStyle/>
        <a:p>
          <a:r>
            <a:rPr lang="it-IT" sz="1400" b="1" i="0" strike="noStrike" spc="-1" dirty="0">
              <a:latin typeface="Times New Roman"/>
            </a:rPr>
            <a:t>UI</a:t>
          </a:r>
          <a:r>
            <a:rPr lang="it-IT" sz="1400" b="0" strike="noStrike" spc="-1" dirty="0">
              <a:latin typeface="Times New Roman"/>
            </a:rPr>
            <a:t>: Fornisce delle funzionalità all'utente per istanziare, eseguire e aggiornare una coreografia. </a:t>
          </a:r>
        </a:p>
        <a:p>
          <a:endParaRPr lang="it-IT" sz="1400" dirty="0"/>
        </a:p>
      </dgm:t>
    </dgm:pt>
    <dgm:pt modelId="{D2B9D3C5-03BB-41D8-BCFF-DC294E784FEF}" type="parTrans" cxnId="{483BC77A-93D2-497F-A834-235A2D11CDC0}">
      <dgm:prSet/>
      <dgm:spPr/>
      <dgm:t>
        <a:bodyPr/>
        <a:lstStyle/>
        <a:p>
          <a:endParaRPr lang="it-IT"/>
        </a:p>
      </dgm:t>
    </dgm:pt>
    <dgm:pt modelId="{C903CF9D-BFBA-4F4B-BF51-617C8C86E4D5}" type="sibTrans" cxnId="{483BC77A-93D2-497F-A834-235A2D11CDC0}">
      <dgm:prSet/>
      <dgm:spPr/>
      <dgm:t>
        <a:bodyPr/>
        <a:lstStyle/>
        <a:p>
          <a:endParaRPr lang="it-IT"/>
        </a:p>
      </dgm:t>
    </dgm:pt>
    <dgm:pt modelId="{7E178AE6-6318-488B-96D4-61192C8C4052}">
      <dgm:prSet phldrT="[Testo]" custT="1"/>
      <dgm:spPr/>
      <dgm:t>
        <a:bodyPr/>
        <a:lstStyle/>
        <a:p>
          <a:r>
            <a:rPr lang="it-IT" sz="1400" b="1" dirty="0"/>
            <a:t>Blockchain:</a:t>
          </a:r>
          <a:r>
            <a:rPr lang="it-IT" sz="1400" dirty="0"/>
            <a:t> Memorizza solo lo stato di un’istanza.</a:t>
          </a:r>
        </a:p>
      </dgm:t>
    </dgm:pt>
    <dgm:pt modelId="{7E87ECEE-CBC7-42BC-9614-0386764373C4}" type="parTrans" cxnId="{4DCA733D-3E9B-472C-A434-4142C1E57410}">
      <dgm:prSet/>
      <dgm:spPr/>
      <dgm:t>
        <a:bodyPr/>
        <a:lstStyle/>
        <a:p>
          <a:endParaRPr lang="it-IT"/>
        </a:p>
      </dgm:t>
    </dgm:pt>
    <dgm:pt modelId="{B3B811C4-45DE-40A6-8F80-A61C6A9AC07F}" type="sibTrans" cxnId="{4DCA733D-3E9B-472C-A434-4142C1E57410}">
      <dgm:prSet/>
      <dgm:spPr/>
      <dgm:t>
        <a:bodyPr/>
        <a:lstStyle/>
        <a:p>
          <a:endParaRPr lang="it-IT"/>
        </a:p>
      </dgm:t>
    </dgm:pt>
    <dgm:pt modelId="{23B641FB-ECA3-46C1-8AE7-1115550851FC}">
      <dgm:prSet phldrT="[Testo]" custT="1"/>
      <dgm:spPr/>
      <dgm:t>
        <a:bodyPr/>
        <a:lstStyle/>
        <a:p>
          <a:r>
            <a:rPr lang="it-IT" sz="1400" b="1" dirty="0"/>
            <a:t>New contract notifier: </a:t>
          </a:r>
          <a:r>
            <a:rPr lang="it-IT" sz="1400" dirty="0"/>
            <a:t>stabilisce la connessione tra un nuovo contratto intelligente </a:t>
          </a:r>
        </a:p>
        <a:p>
          <a:r>
            <a:rPr lang="it-IT" sz="1400" dirty="0"/>
            <a:t>distribuito nella blockchain e il processore off-chain. </a:t>
          </a:r>
        </a:p>
      </dgm:t>
    </dgm:pt>
    <dgm:pt modelId="{671EEC69-9666-4A90-A88C-A3257BD709B2}" type="parTrans" cxnId="{02C9BBD6-AB8B-4E6B-A0E4-97CCA43D5B09}">
      <dgm:prSet/>
      <dgm:spPr/>
      <dgm:t>
        <a:bodyPr/>
        <a:lstStyle/>
        <a:p>
          <a:endParaRPr lang="it-IT"/>
        </a:p>
      </dgm:t>
    </dgm:pt>
    <dgm:pt modelId="{9D77953E-5E51-4F20-857F-431457F19B2A}" type="sibTrans" cxnId="{02C9BBD6-AB8B-4E6B-A0E4-97CCA43D5B09}">
      <dgm:prSet/>
      <dgm:spPr/>
      <dgm:t>
        <a:bodyPr/>
        <a:lstStyle/>
        <a:p>
          <a:endParaRPr lang="it-IT"/>
        </a:p>
      </dgm:t>
    </dgm:pt>
    <dgm:pt modelId="{10F6FD6B-448A-47D4-A640-363C9A804A30}">
      <dgm:prSet phldrT="[Testo]" custT="1"/>
      <dgm:spPr/>
      <dgm:t>
        <a:bodyPr/>
        <a:lstStyle/>
        <a:p>
          <a:r>
            <a:rPr lang="it-IT" sz="1400" b="1" u="none" strike="noStrike" spc="-1" dirty="0">
              <a:uFillTx/>
              <a:latin typeface="Times New Roman"/>
            </a:rPr>
            <a:t>Off-chain Processor</a:t>
          </a:r>
          <a:r>
            <a:rPr lang="it-IT" sz="1400" b="0" u="none" strike="noStrike" spc="-1" dirty="0">
              <a:latin typeface="Times New Roman"/>
            </a:rPr>
            <a:t>:</a:t>
          </a:r>
          <a:r>
            <a:rPr lang="it-IT" sz="1400" b="0" strike="noStrike" spc="-1" dirty="0">
              <a:latin typeface="Times New Roman"/>
            </a:rPr>
            <a:t> Recupera le regole da un contratto e le valuta.</a:t>
          </a:r>
          <a:endParaRPr lang="it-IT" sz="1400" dirty="0"/>
        </a:p>
      </dgm:t>
    </dgm:pt>
    <dgm:pt modelId="{E297B6CE-D4D3-490B-9968-48A6C31CFA63}" type="parTrans" cxnId="{038901D1-86FE-4039-B2D2-6510021A2B7D}">
      <dgm:prSet/>
      <dgm:spPr/>
      <dgm:t>
        <a:bodyPr/>
        <a:lstStyle/>
        <a:p>
          <a:endParaRPr lang="it-IT"/>
        </a:p>
      </dgm:t>
    </dgm:pt>
    <dgm:pt modelId="{A4826637-E650-44C6-A809-654FA8220B7B}" type="sibTrans" cxnId="{038901D1-86FE-4039-B2D2-6510021A2B7D}">
      <dgm:prSet/>
      <dgm:spPr/>
      <dgm:t>
        <a:bodyPr/>
        <a:lstStyle/>
        <a:p>
          <a:endParaRPr lang="it-IT"/>
        </a:p>
      </dgm:t>
    </dgm:pt>
    <dgm:pt modelId="{23F4E003-C080-42B8-936F-11301237E60D}" type="pres">
      <dgm:prSet presAssocID="{3D76A876-E596-46BA-ABB9-89AC8D6A85B0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A5D196C-2B44-4753-A1EB-1A1988E5E29D}" type="pres">
      <dgm:prSet presAssocID="{11816653-904A-4F22-BF44-B34C23B2118B}" presName="vertOne" presStyleCnt="0"/>
      <dgm:spPr/>
    </dgm:pt>
    <dgm:pt modelId="{4F55F52E-F05E-4755-8B0B-E9C452C88A28}" type="pres">
      <dgm:prSet presAssocID="{11816653-904A-4F22-BF44-B34C23B2118B}" presName="txOne" presStyleLbl="node0" presStyleIdx="0" presStyleCnt="4" custLinFactNeighborX="-7758" custLinFactNeighborY="-13621">
        <dgm:presLayoutVars>
          <dgm:chPref val="3"/>
        </dgm:presLayoutVars>
      </dgm:prSet>
      <dgm:spPr/>
    </dgm:pt>
    <dgm:pt modelId="{0F19926F-6EC4-4EC1-ACF9-04AECCDBFA7F}" type="pres">
      <dgm:prSet presAssocID="{11816653-904A-4F22-BF44-B34C23B2118B}" presName="horzOne" presStyleCnt="0"/>
      <dgm:spPr/>
    </dgm:pt>
    <dgm:pt modelId="{7862F810-EAB2-44A0-AC1A-BBE618D0984C}" type="pres">
      <dgm:prSet presAssocID="{C903CF9D-BFBA-4F4B-BF51-617C8C86E4D5}" presName="sibSpaceOne" presStyleCnt="0"/>
      <dgm:spPr/>
    </dgm:pt>
    <dgm:pt modelId="{FE14140A-6C05-4FBE-96E7-4EECD952A326}" type="pres">
      <dgm:prSet presAssocID="{7E178AE6-6318-488B-96D4-61192C8C4052}" presName="vertOne" presStyleCnt="0"/>
      <dgm:spPr/>
    </dgm:pt>
    <dgm:pt modelId="{FD771F9B-0846-42EA-A65A-BE26E1DDC23A}" type="pres">
      <dgm:prSet presAssocID="{7E178AE6-6318-488B-96D4-61192C8C4052}" presName="txOne" presStyleLbl="node0" presStyleIdx="1" presStyleCnt="4">
        <dgm:presLayoutVars>
          <dgm:chPref val="3"/>
        </dgm:presLayoutVars>
      </dgm:prSet>
      <dgm:spPr/>
    </dgm:pt>
    <dgm:pt modelId="{40D4618F-7000-4038-B594-5A9157D54DF5}" type="pres">
      <dgm:prSet presAssocID="{7E178AE6-6318-488B-96D4-61192C8C4052}" presName="horzOne" presStyleCnt="0"/>
      <dgm:spPr/>
    </dgm:pt>
    <dgm:pt modelId="{EB18809F-A93A-443B-8242-8F9A339B9B69}" type="pres">
      <dgm:prSet presAssocID="{B3B811C4-45DE-40A6-8F80-A61C6A9AC07F}" presName="sibSpaceOne" presStyleCnt="0"/>
      <dgm:spPr/>
    </dgm:pt>
    <dgm:pt modelId="{B181CC20-AEF6-4DF5-B90D-AF9DB7B2307A}" type="pres">
      <dgm:prSet presAssocID="{23B641FB-ECA3-46C1-8AE7-1115550851FC}" presName="vertOne" presStyleCnt="0"/>
      <dgm:spPr/>
    </dgm:pt>
    <dgm:pt modelId="{C2E34945-52AE-4A7F-AE7A-5576C4ED7CB1}" type="pres">
      <dgm:prSet presAssocID="{23B641FB-ECA3-46C1-8AE7-1115550851FC}" presName="txOne" presStyleLbl="node0" presStyleIdx="2" presStyleCnt="4">
        <dgm:presLayoutVars>
          <dgm:chPref val="3"/>
        </dgm:presLayoutVars>
      </dgm:prSet>
      <dgm:spPr/>
    </dgm:pt>
    <dgm:pt modelId="{26F6D34E-8ED5-412C-8A88-3A1EF9BA4433}" type="pres">
      <dgm:prSet presAssocID="{23B641FB-ECA3-46C1-8AE7-1115550851FC}" presName="horzOne" presStyleCnt="0"/>
      <dgm:spPr/>
    </dgm:pt>
    <dgm:pt modelId="{B0D3967B-A439-4BC3-8A5F-239A6DE59AD9}" type="pres">
      <dgm:prSet presAssocID="{9D77953E-5E51-4F20-857F-431457F19B2A}" presName="sibSpaceOne" presStyleCnt="0"/>
      <dgm:spPr/>
    </dgm:pt>
    <dgm:pt modelId="{FBD85331-6C2A-4345-936D-047E6D387391}" type="pres">
      <dgm:prSet presAssocID="{10F6FD6B-448A-47D4-A640-363C9A804A30}" presName="vertOne" presStyleCnt="0"/>
      <dgm:spPr/>
    </dgm:pt>
    <dgm:pt modelId="{B7EE48A3-7329-4E6F-A4B1-CB9FB817AA3B}" type="pres">
      <dgm:prSet presAssocID="{10F6FD6B-448A-47D4-A640-363C9A804A30}" presName="txOne" presStyleLbl="node0" presStyleIdx="3" presStyleCnt="4">
        <dgm:presLayoutVars>
          <dgm:chPref val="3"/>
        </dgm:presLayoutVars>
      </dgm:prSet>
      <dgm:spPr/>
    </dgm:pt>
    <dgm:pt modelId="{96F3EFF1-8468-4F37-B5FA-F1B52B4F53C9}" type="pres">
      <dgm:prSet presAssocID="{10F6FD6B-448A-47D4-A640-363C9A804A30}" presName="horzOne" presStyleCnt="0"/>
      <dgm:spPr/>
    </dgm:pt>
  </dgm:ptLst>
  <dgm:cxnLst>
    <dgm:cxn modelId="{ADC6E001-A6FE-4665-BA40-5D25138E324F}" type="presOf" srcId="{3D76A876-E596-46BA-ABB9-89AC8D6A85B0}" destId="{23F4E003-C080-42B8-936F-11301237E60D}" srcOrd="0" destOrd="0" presId="urn:microsoft.com/office/officeart/2005/8/layout/hierarchy4"/>
    <dgm:cxn modelId="{39D84024-528E-4BCD-B09E-0770AE304433}" type="presOf" srcId="{7E178AE6-6318-488B-96D4-61192C8C4052}" destId="{FD771F9B-0846-42EA-A65A-BE26E1DDC23A}" srcOrd="0" destOrd="0" presId="urn:microsoft.com/office/officeart/2005/8/layout/hierarchy4"/>
    <dgm:cxn modelId="{4DCA733D-3E9B-472C-A434-4142C1E57410}" srcId="{3D76A876-E596-46BA-ABB9-89AC8D6A85B0}" destId="{7E178AE6-6318-488B-96D4-61192C8C4052}" srcOrd="1" destOrd="0" parTransId="{7E87ECEE-CBC7-42BC-9614-0386764373C4}" sibTransId="{B3B811C4-45DE-40A6-8F80-A61C6A9AC07F}"/>
    <dgm:cxn modelId="{D104C842-2AAC-432D-8062-829583FCCA7D}" type="presOf" srcId="{10F6FD6B-448A-47D4-A640-363C9A804A30}" destId="{B7EE48A3-7329-4E6F-A4B1-CB9FB817AA3B}" srcOrd="0" destOrd="0" presId="urn:microsoft.com/office/officeart/2005/8/layout/hierarchy4"/>
    <dgm:cxn modelId="{483BC77A-93D2-497F-A834-235A2D11CDC0}" srcId="{3D76A876-E596-46BA-ABB9-89AC8D6A85B0}" destId="{11816653-904A-4F22-BF44-B34C23B2118B}" srcOrd="0" destOrd="0" parTransId="{D2B9D3C5-03BB-41D8-BCFF-DC294E784FEF}" sibTransId="{C903CF9D-BFBA-4F4B-BF51-617C8C86E4D5}"/>
    <dgm:cxn modelId="{C5D385B9-70CD-4F2D-9E3F-629A25F07254}" type="presOf" srcId="{11816653-904A-4F22-BF44-B34C23B2118B}" destId="{4F55F52E-F05E-4755-8B0B-E9C452C88A28}" srcOrd="0" destOrd="0" presId="urn:microsoft.com/office/officeart/2005/8/layout/hierarchy4"/>
    <dgm:cxn modelId="{038901D1-86FE-4039-B2D2-6510021A2B7D}" srcId="{3D76A876-E596-46BA-ABB9-89AC8D6A85B0}" destId="{10F6FD6B-448A-47D4-A640-363C9A804A30}" srcOrd="3" destOrd="0" parTransId="{E297B6CE-D4D3-490B-9968-48A6C31CFA63}" sibTransId="{A4826637-E650-44C6-A809-654FA8220B7B}"/>
    <dgm:cxn modelId="{02C9BBD6-AB8B-4E6B-A0E4-97CCA43D5B09}" srcId="{3D76A876-E596-46BA-ABB9-89AC8D6A85B0}" destId="{23B641FB-ECA3-46C1-8AE7-1115550851FC}" srcOrd="2" destOrd="0" parTransId="{671EEC69-9666-4A90-A88C-A3257BD709B2}" sibTransId="{9D77953E-5E51-4F20-857F-431457F19B2A}"/>
    <dgm:cxn modelId="{EEE953F7-582E-4FF5-AB82-EC557CFF5A60}" type="presOf" srcId="{23B641FB-ECA3-46C1-8AE7-1115550851FC}" destId="{C2E34945-52AE-4A7F-AE7A-5576C4ED7CB1}" srcOrd="0" destOrd="0" presId="urn:microsoft.com/office/officeart/2005/8/layout/hierarchy4"/>
    <dgm:cxn modelId="{42192ADF-BC25-413F-82C9-234BDA0C3200}" type="presParOf" srcId="{23F4E003-C080-42B8-936F-11301237E60D}" destId="{5A5D196C-2B44-4753-A1EB-1A1988E5E29D}" srcOrd="0" destOrd="0" presId="urn:microsoft.com/office/officeart/2005/8/layout/hierarchy4"/>
    <dgm:cxn modelId="{CAA3BE45-5200-46FD-BD69-C608D89EC88C}" type="presParOf" srcId="{5A5D196C-2B44-4753-A1EB-1A1988E5E29D}" destId="{4F55F52E-F05E-4755-8B0B-E9C452C88A28}" srcOrd="0" destOrd="0" presId="urn:microsoft.com/office/officeart/2005/8/layout/hierarchy4"/>
    <dgm:cxn modelId="{6175498F-3759-4B36-94B1-A911AEEF22DB}" type="presParOf" srcId="{5A5D196C-2B44-4753-A1EB-1A1988E5E29D}" destId="{0F19926F-6EC4-4EC1-ACF9-04AECCDBFA7F}" srcOrd="1" destOrd="0" presId="urn:microsoft.com/office/officeart/2005/8/layout/hierarchy4"/>
    <dgm:cxn modelId="{9B09D489-E715-4E24-9546-2619C70B6136}" type="presParOf" srcId="{23F4E003-C080-42B8-936F-11301237E60D}" destId="{7862F810-EAB2-44A0-AC1A-BBE618D0984C}" srcOrd="1" destOrd="0" presId="urn:microsoft.com/office/officeart/2005/8/layout/hierarchy4"/>
    <dgm:cxn modelId="{E4159E35-1651-4A82-813A-3C61B1F36D37}" type="presParOf" srcId="{23F4E003-C080-42B8-936F-11301237E60D}" destId="{FE14140A-6C05-4FBE-96E7-4EECD952A326}" srcOrd="2" destOrd="0" presId="urn:microsoft.com/office/officeart/2005/8/layout/hierarchy4"/>
    <dgm:cxn modelId="{D89F6888-2C9E-4E89-AC04-FB59253BBCBD}" type="presParOf" srcId="{FE14140A-6C05-4FBE-96E7-4EECD952A326}" destId="{FD771F9B-0846-42EA-A65A-BE26E1DDC23A}" srcOrd="0" destOrd="0" presId="urn:microsoft.com/office/officeart/2005/8/layout/hierarchy4"/>
    <dgm:cxn modelId="{135EA6B0-4508-459D-A95F-BEC9A5B14792}" type="presParOf" srcId="{FE14140A-6C05-4FBE-96E7-4EECD952A326}" destId="{40D4618F-7000-4038-B594-5A9157D54DF5}" srcOrd="1" destOrd="0" presId="urn:microsoft.com/office/officeart/2005/8/layout/hierarchy4"/>
    <dgm:cxn modelId="{2B0659DB-BD3F-4985-A280-009BE825B36C}" type="presParOf" srcId="{23F4E003-C080-42B8-936F-11301237E60D}" destId="{EB18809F-A93A-443B-8242-8F9A339B9B69}" srcOrd="3" destOrd="0" presId="urn:microsoft.com/office/officeart/2005/8/layout/hierarchy4"/>
    <dgm:cxn modelId="{0E0B8963-397B-49F6-8F56-713A94574905}" type="presParOf" srcId="{23F4E003-C080-42B8-936F-11301237E60D}" destId="{B181CC20-AEF6-4DF5-B90D-AF9DB7B2307A}" srcOrd="4" destOrd="0" presId="urn:microsoft.com/office/officeart/2005/8/layout/hierarchy4"/>
    <dgm:cxn modelId="{7488C35D-8A3A-4A93-BEA3-E7BA5CCDBFED}" type="presParOf" srcId="{B181CC20-AEF6-4DF5-B90D-AF9DB7B2307A}" destId="{C2E34945-52AE-4A7F-AE7A-5576C4ED7CB1}" srcOrd="0" destOrd="0" presId="urn:microsoft.com/office/officeart/2005/8/layout/hierarchy4"/>
    <dgm:cxn modelId="{8425ACB0-3A37-40F1-894E-9A2F00A08AE0}" type="presParOf" srcId="{B181CC20-AEF6-4DF5-B90D-AF9DB7B2307A}" destId="{26F6D34E-8ED5-412C-8A88-3A1EF9BA4433}" srcOrd="1" destOrd="0" presId="urn:microsoft.com/office/officeart/2005/8/layout/hierarchy4"/>
    <dgm:cxn modelId="{5E05B2BB-A6AE-40CE-98AD-DAAEB599A09E}" type="presParOf" srcId="{23F4E003-C080-42B8-936F-11301237E60D}" destId="{B0D3967B-A439-4BC3-8A5F-239A6DE59AD9}" srcOrd="5" destOrd="0" presId="urn:microsoft.com/office/officeart/2005/8/layout/hierarchy4"/>
    <dgm:cxn modelId="{0EF18040-A04A-4188-90B8-91F6C6392F28}" type="presParOf" srcId="{23F4E003-C080-42B8-936F-11301237E60D}" destId="{FBD85331-6C2A-4345-936D-047E6D387391}" srcOrd="6" destOrd="0" presId="urn:microsoft.com/office/officeart/2005/8/layout/hierarchy4"/>
    <dgm:cxn modelId="{57384E76-4B2D-441E-A3FF-3D20F1B3B916}" type="presParOf" srcId="{FBD85331-6C2A-4345-936D-047E6D387391}" destId="{B7EE48A3-7329-4E6F-A4B1-CB9FB817AA3B}" srcOrd="0" destOrd="0" presId="urn:microsoft.com/office/officeart/2005/8/layout/hierarchy4"/>
    <dgm:cxn modelId="{4E32C463-94D9-4194-B32E-15F77AE7F36A}" type="presParOf" srcId="{FBD85331-6C2A-4345-936D-047E6D387391}" destId="{96F3EFF1-8468-4F37-B5FA-F1B52B4F53C9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698DCC1-62E2-46FD-AF4B-432E9460603B}" type="doc">
      <dgm:prSet loTypeId="urn:microsoft.com/office/officeart/2005/8/layout/hList6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7C407D67-DD1D-47D2-9F25-2337E8F29974}" type="pres">
      <dgm:prSet presAssocID="{9698DCC1-62E2-46FD-AF4B-432E9460603B}" presName="Name0" presStyleCnt="0">
        <dgm:presLayoutVars>
          <dgm:dir/>
          <dgm:resizeHandles val="exact"/>
        </dgm:presLayoutVars>
      </dgm:prSet>
      <dgm:spPr/>
    </dgm:pt>
  </dgm:ptLst>
  <dgm:cxnLst>
    <dgm:cxn modelId="{88CA1090-BA6D-463C-A8DA-7DA4F74DCB86}" type="presOf" srcId="{9698DCC1-62E2-46FD-AF4B-432E9460603B}" destId="{7C407D67-DD1D-47D2-9F25-2337E8F29974}" srcOrd="0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A1F8A-FFAF-4487-ACF5-5EFDE90B134B}">
      <dsp:nvSpPr>
        <dsp:cNvPr id="0" name=""/>
        <dsp:cNvSpPr/>
      </dsp:nvSpPr>
      <dsp:spPr>
        <a:xfrm>
          <a:off x="302696" y="188216"/>
          <a:ext cx="2521847" cy="1008739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Rigidità intrinseca </a:t>
          </a:r>
        </a:p>
      </dsp:txBody>
      <dsp:txXfrm>
        <a:off x="302696" y="188216"/>
        <a:ext cx="2269662" cy="1008739"/>
      </dsp:txXfrm>
    </dsp:sp>
    <dsp:sp modelId="{920A7095-C818-4441-A8D2-08A904D5ED06}">
      <dsp:nvSpPr>
        <dsp:cNvPr id="0" name=""/>
        <dsp:cNvSpPr/>
      </dsp:nvSpPr>
      <dsp:spPr>
        <a:xfrm>
          <a:off x="2020362" y="188216"/>
          <a:ext cx="2521847" cy="100873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Contratti non modificabili dinamicamente</a:t>
          </a:r>
        </a:p>
      </dsp:txBody>
      <dsp:txXfrm>
        <a:off x="2524732" y="188216"/>
        <a:ext cx="1513108" cy="1008739"/>
      </dsp:txXfrm>
    </dsp:sp>
    <dsp:sp modelId="{25AE70D7-36E9-4926-9EA7-F654A9CD8734}">
      <dsp:nvSpPr>
        <dsp:cNvPr id="0" name=""/>
        <dsp:cNvSpPr/>
      </dsp:nvSpPr>
      <dsp:spPr>
        <a:xfrm>
          <a:off x="3863535" y="188216"/>
          <a:ext cx="2521847" cy="1008739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0" strike="noStrike" kern="1200" spc="-1" dirty="0">
              <a:latin typeface="Times New Roman"/>
              <a:ea typeface="Times New Roman"/>
            </a:rPr>
            <a:t>Mancanza di flessibilità</a:t>
          </a:r>
          <a:endParaRPr lang="it-IT" sz="1600" kern="1200" dirty="0"/>
        </a:p>
      </dsp:txBody>
      <dsp:txXfrm>
        <a:off x="4367905" y="188216"/>
        <a:ext cx="1513108" cy="100873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71158A-B5F6-4FD6-ABD6-4BD962BB2BBD}">
      <dsp:nvSpPr>
        <dsp:cNvPr id="0" name=""/>
        <dsp:cNvSpPr/>
      </dsp:nvSpPr>
      <dsp:spPr>
        <a:xfrm rot="5400000">
          <a:off x="-174248" y="250053"/>
          <a:ext cx="1628195" cy="113973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400" kern="1200" dirty="0">
              <a:latin typeface="+mn-lt"/>
            </a:rPr>
            <a:t>1</a:t>
          </a:r>
        </a:p>
      </dsp:txBody>
      <dsp:txXfrm rot="-5400000">
        <a:off x="69982" y="575691"/>
        <a:ext cx="1139736" cy="488459"/>
      </dsp:txXfrm>
    </dsp:sp>
    <dsp:sp modelId="{863800C4-C5CC-403F-82E1-F97BADBCCA9A}">
      <dsp:nvSpPr>
        <dsp:cNvPr id="0" name=""/>
        <dsp:cNvSpPr/>
      </dsp:nvSpPr>
      <dsp:spPr>
        <a:xfrm rot="5400000">
          <a:off x="3712632" y="-2494666"/>
          <a:ext cx="1058883" cy="60482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+mj-lt"/>
            <a:buNone/>
          </a:pPr>
          <a:r>
            <a:rPr lang="it-IT" sz="1100" kern="1200" dirty="0">
              <a:latin typeface="+mn-lt"/>
            </a:rPr>
            <a:t>Avviare </a:t>
          </a:r>
          <a:r>
            <a:rPr lang="it-IT" sz="1100" b="1" kern="1200" dirty="0">
              <a:latin typeface="+mn-lt"/>
            </a:rPr>
            <a:t>Xlaunch</a:t>
          </a:r>
          <a:endParaRPr lang="it-IT" sz="1100" kern="1200" dirty="0">
            <a:latin typeface="+mn-lt"/>
          </a:endParaRPr>
        </a:p>
      </dsp:txBody>
      <dsp:txXfrm rot="-5400000">
        <a:off x="1217966" y="51690"/>
        <a:ext cx="5996526" cy="955503"/>
      </dsp:txXfrm>
    </dsp:sp>
    <dsp:sp modelId="{88C8951C-3EB2-4CDE-B625-D64A277B27CC}">
      <dsp:nvSpPr>
        <dsp:cNvPr id="0" name=""/>
        <dsp:cNvSpPr/>
      </dsp:nvSpPr>
      <dsp:spPr>
        <a:xfrm rot="5400000">
          <a:off x="-174248" y="1690107"/>
          <a:ext cx="1628195" cy="113973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400" kern="1200" dirty="0">
              <a:latin typeface="+mn-lt"/>
            </a:rPr>
            <a:t>2</a:t>
          </a:r>
        </a:p>
      </dsp:txBody>
      <dsp:txXfrm rot="-5400000">
        <a:off x="69982" y="2015745"/>
        <a:ext cx="1139736" cy="488459"/>
      </dsp:txXfrm>
    </dsp:sp>
    <dsp:sp modelId="{A87185C8-ED4D-4CF5-A789-D2384F511F16}">
      <dsp:nvSpPr>
        <dsp:cNvPr id="0" name=""/>
        <dsp:cNvSpPr/>
      </dsp:nvSpPr>
      <dsp:spPr>
        <a:xfrm rot="5400000">
          <a:off x="3843380" y="-1158195"/>
          <a:ext cx="1058326" cy="62664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it-IT" sz="1100" kern="1200" dirty="0">
            <a:latin typeface="+mn-lt"/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it-IT" sz="1100" kern="1200" dirty="0">
              <a:latin typeface="+mn-lt"/>
            </a:rPr>
            <a:t>Per scaricare da Github la repository necessaria, ovvero docker_bpmn, basta aprire un terminale e dare il comando: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it-IT" sz="1100" b="1" kern="1200" dirty="0">
              <a:latin typeface="+mn-lt"/>
            </a:rPr>
            <a:t>git clone https://github.com/Gasu16/docker_bpmn.git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it-IT" sz="1100" kern="1200" dirty="0">
              <a:latin typeface="+mn-lt"/>
            </a:rPr>
            <a:t>Questo scaricherà da Github la repository in una cartella chiamata docker_bpmn.</a:t>
          </a:r>
        </a:p>
      </dsp:txBody>
      <dsp:txXfrm rot="-5400000">
        <a:off x="1239307" y="1497541"/>
        <a:ext cx="6214810" cy="955000"/>
      </dsp:txXfrm>
    </dsp:sp>
    <dsp:sp modelId="{8AC736EF-EB4E-4F5C-A814-8E2B5E410691}">
      <dsp:nvSpPr>
        <dsp:cNvPr id="0" name=""/>
        <dsp:cNvSpPr/>
      </dsp:nvSpPr>
      <dsp:spPr>
        <a:xfrm rot="5400000">
          <a:off x="-174248" y="3246048"/>
          <a:ext cx="1628195" cy="1139736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4400" kern="1200" dirty="0">
              <a:latin typeface="+mn-lt"/>
            </a:rPr>
            <a:t>3</a:t>
          </a:r>
        </a:p>
      </dsp:txBody>
      <dsp:txXfrm rot="-5400000">
        <a:off x="69982" y="3571686"/>
        <a:ext cx="1139736" cy="488459"/>
      </dsp:txXfrm>
    </dsp:sp>
    <dsp:sp modelId="{FBFBCD2D-4E98-4ECD-B649-FA7631E32CFC}">
      <dsp:nvSpPr>
        <dsp:cNvPr id="0" name=""/>
        <dsp:cNvSpPr/>
      </dsp:nvSpPr>
      <dsp:spPr>
        <a:xfrm rot="5400000">
          <a:off x="3727493" y="397745"/>
          <a:ext cx="1290100" cy="626647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it-IT" sz="1100" kern="1200" dirty="0">
              <a:latin typeface="+mn-lt"/>
            </a:rPr>
            <a:t>Successivamente, è sufficiente </a:t>
          </a:r>
          <a:r>
            <a:rPr lang="it-IT" sz="1100" b="1" kern="1200" dirty="0">
              <a:latin typeface="+mn-lt"/>
            </a:rPr>
            <a:t>avviare lo script </a:t>
          </a:r>
          <a:r>
            <a:rPr lang="it-IT" sz="1100" kern="1200" dirty="0">
              <a:latin typeface="+mn-lt"/>
            </a:rPr>
            <a:t>per scaricare l’immagine da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it-IT" sz="1100" kern="1200" dirty="0">
              <a:latin typeface="+mn-lt"/>
            </a:rPr>
            <a:t>Dockerhub e avviare la GUI e l’off-chain processor tramite </a:t>
          </a:r>
          <a:r>
            <a:rPr lang="it-IT" sz="1100" b="1" kern="1200" dirty="0">
              <a:latin typeface="+mn-lt"/>
            </a:rPr>
            <a:t>docker compose up</a:t>
          </a:r>
          <a:r>
            <a:rPr lang="it-IT" sz="1100" kern="1200" dirty="0">
              <a:latin typeface="+mn-lt"/>
            </a:rPr>
            <a:t>.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it-IT" sz="1100" kern="1200" dirty="0">
              <a:latin typeface="+mn-lt"/>
            </a:rPr>
            <a:t>Sui sistemi GNU/Linux basta lanciare lo script run:  </a:t>
          </a:r>
          <a:r>
            <a:rPr lang="it-IT" sz="1100" b="1" kern="1200" dirty="0">
              <a:latin typeface="+mn-lt"/>
            </a:rPr>
            <a:t>./run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it-IT" sz="1100" kern="1200" dirty="0">
              <a:latin typeface="+mn-lt"/>
            </a:rPr>
            <a:t>Sui sistemi Windows bisogna cliccare sullo script:    </a:t>
          </a:r>
          <a:r>
            <a:rPr lang="it-IT" sz="1100" b="1" kern="1200" dirty="0">
              <a:latin typeface="+mn-lt"/>
            </a:rPr>
            <a:t>run.bat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it-IT" sz="1100" kern="1200" dirty="0">
              <a:latin typeface="+mn-lt"/>
            </a:rPr>
            <a:t>Entrambi gli script provvedono automaticamente all'installazione del programma, andando a scaricare le due repository necessarie dentro i container creati su Docker: </a:t>
          </a: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it-IT" sz="1100" kern="1200" dirty="0">
              <a:latin typeface="+mn-lt"/>
            </a:rPr>
            <a:t>OffChainProcessor e DockerFlexchain.</a:t>
          </a:r>
        </a:p>
      </dsp:txBody>
      <dsp:txXfrm rot="-5400000">
        <a:off x="1239307" y="2948909"/>
        <a:ext cx="6203496" cy="116414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94DE3-2576-4554-9E8C-C21A726D7C71}">
      <dsp:nvSpPr>
        <dsp:cNvPr id="0" name=""/>
        <dsp:cNvSpPr/>
      </dsp:nvSpPr>
      <dsp:spPr>
        <a:xfrm>
          <a:off x="3406086" y="1159"/>
          <a:ext cx="1926835" cy="8786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Implementazione di uno storico delle transazioni</a:t>
          </a:r>
          <a:endParaRPr lang="it-IT" sz="1800" kern="1200" dirty="0"/>
        </a:p>
      </dsp:txBody>
      <dsp:txXfrm>
        <a:off x="3448980" y="44053"/>
        <a:ext cx="1841047" cy="792903"/>
      </dsp:txXfrm>
    </dsp:sp>
    <dsp:sp modelId="{E7760BDC-E835-4896-9A20-33D41E8FE8D9}">
      <dsp:nvSpPr>
        <dsp:cNvPr id="0" name=""/>
        <dsp:cNvSpPr/>
      </dsp:nvSpPr>
      <dsp:spPr>
        <a:xfrm>
          <a:off x="2918595" y="440505"/>
          <a:ext cx="2901817" cy="2901817"/>
        </a:xfrm>
        <a:custGeom>
          <a:avLst/>
          <a:gdLst/>
          <a:ahLst/>
          <a:cxnLst/>
          <a:rect l="0" t="0" r="0" b="0"/>
          <a:pathLst>
            <a:path>
              <a:moveTo>
                <a:pt x="2420069" y="371156"/>
              </a:moveTo>
              <a:arcTo wR="1450908" hR="1450908" stAng="18714624" swAng="180955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E8B082-521E-4B1A-AC1F-37F5C5EB4D4C}">
      <dsp:nvSpPr>
        <dsp:cNvPr id="0" name=""/>
        <dsp:cNvSpPr/>
      </dsp:nvSpPr>
      <dsp:spPr>
        <a:xfrm>
          <a:off x="5144496" y="1452068"/>
          <a:ext cx="1351833" cy="8786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spc="-1" dirty="0">
              <a:latin typeface="Times New Roman" panose="02020603050405020304" pitchFamily="18" charset="0"/>
              <a:cs typeface="Times New Roman" panose="02020603050405020304" pitchFamily="18" charset="0"/>
            </a:rPr>
            <a:t>Aumentare la portabilità</a:t>
          </a:r>
          <a:endParaRPr lang="it-IT" sz="1800" kern="1200" dirty="0"/>
        </a:p>
      </dsp:txBody>
      <dsp:txXfrm>
        <a:off x="5187390" y="1494962"/>
        <a:ext cx="1266045" cy="792903"/>
      </dsp:txXfrm>
    </dsp:sp>
    <dsp:sp modelId="{67B5BCBB-C226-4171-BD34-29D65A080DDB}">
      <dsp:nvSpPr>
        <dsp:cNvPr id="0" name=""/>
        <dsp:cNvSpPr/>
      </dsp:nvSpPr>
      <dsp:spPr>
        <a:xfrm>
          <a:off x="2658803" y="180713"/>
          <a:ext cx="2901817" cy="2901817"/>
        </a:xfrm>
        <a:custGeom>
          <a:avLst/>
          <a:gdLst/>
          <a:ahLst/>
          <a:cxnLst/>
          <a:rect l="0" t="0" r="0" b="0"/>
          <a:pathLst>
            <a:path>
              <a:moveTo>
                <a:pt x="2718344" y="2157126"/>
              </a:moveTo>
              <a:arcTo wR="1450908" hR="1450908" stAng="1747598" swAng="190480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D76134-2FB4-41B1-970D-68DDD66D6452}">
      <dsp:nvSpPr>
        <dsp:cNvPr id="0" name=""/>
        <dsp:cNvSpPr/>
      </dsp:nvSpPr>
      <dsp:spPr>
        <a:xfrm>
          <a:off x="2757139" y="2902977"/>
          <a:ext cx="3224730" cy="87869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Migliorare l’interfaccia grafica e le prestazioni del software</a:t>
          </a:r>
        </a:p>
      </dsp:txBody>
      <dsp:txXfrm>
        <a:off x="2800033" y="2945871"/>
        <a:ext cx="3138942" cy="792903"/>
      </dsp:txXfrm>
    </dsp:sp>
    <dsp:sp modelId="{3D77079D-AB7C-412D-98F6-F237C07DB013}">
      <dsp:nvSpPr>
        <dsp:cNvPr id="0" name=""/>
        <dsp:cNvSpPr/>
      </dsp:nvSpPr>
      <dsp:spPr>
        <a:xfrm>
          <a:off x="3243607" y="218823"/>
          <a:ext cx="2901817" cy="2901817"/>
        </a:xfrm>
        <a:custGeom>
          <a:avLst/>
          <a:gdLst/>
          <a:ahLst/>
          <a:cxnLst/>
          <a:rect l="0" t="0" r="0" b="0"/>
          <a:pathLst>
            <a:path>
              <a:moveTo>
                <a:pt x="680922" y="2680648"/>
              </a:moveTo>
              <a:arcTo wR="1450908" hR="1450908" stAng="7323134" swAng="15537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4B8B7D-9D38-4A05-87A4-7F984E80208F}">
      <dsp:nvSpPr>
        <dsp:cNvPr id="0" name=""/>
        <dsp:cNvSpPr/>
      </dsp:nvSpPr>
      <dsp:spPr>
        <a:xfrm>
          <a:off x="1867882" y="1348738"/>
          <a:ext cx="2101424" cy="108535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Uso del programma per altre piattaforme Blockchain</a:t>
          </a:r>
        </a:p>
      </dsp:txBody>
      <dsp:txXfrm>
        <a:off x="1920864" y="1401720"/>
        <a:ext cx="1995460" cy="979387"/>
      </dsp:txXfrm>
    </dsp:sp>
    <dsp:sp modelId="{8DF5A585-28EA-422F-B96D-2AA024B8991C}">
      <dsp:nvSpPr>
        <dsp:cNvPr id="0" name=""/>
        <dsp:cNvSpPr/>
      </dsp:nvSpPr>
      <dsp:spPr>
        <a:xfrm>
          <a:off x="2918595" y="440505"/>
          <a:ext cx="2901817" cy="2901817"/>
        </a:xfrm>
        <a:custGeom>
          <a:avLst/>
          <a:gdLst/>
          <a:ahLst/>
          <a:cxnLst/>
          <a:rect l="0" t="0" r="0" b="0"/>
          <a:pathLst>
            <a:path>
              <a:moveTo>
                <a:pt x="107803" y="902087"/>
              </a:moveTo>
              <a:arcTo wR="1450908" hR="1450908" stAng="12133560" swAng="155433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39FAE-9E4B-4F88-AFF4-DB186E79776B}">
      <dsp:nvSpPr>
        <dsp:cNvPr id="0" name=""/>
        <dsp:cNvSpPr/>
      </dsp:nvSpPr>
      <dsp:spPr>
        <a:xfrm>
          <a:off x="0" y="269039"/>
          <a:ext cx="5804408" cy="71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0487" tIns="270764" rIns="45048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Propone una soluzione model-driven per l'esecuzione flessibile di processi di business multi-party sulla blockchain.</a:t>
          </a:r>
        </a:p>
      </dsp:txBody>
      <dsp:txXfrm>
        <a:off x="0" y="269039"/>
        <a:ext cx="5804408" cy="716625"/>
      </dsp:txXfrm>
    </dsp:sp>
    <dsp:sp modelId="{C272756B-380C-4D8B-B797-F6ECDF040053}">
      <dsp:nvSpPr>
        <dsp:cNvPr id="0" name=""/>
        <dsp:cNvSpPr/>
      </dsp:nvSpPr>
      <dsp:spPr>
        <a:xfrm>
          <a:off x="290220" y="77159"/>
          <a:ext cx="4063085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3575" tIns="0" rIns="15357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Middleware</a:t>
          </a:r>
        </a:p>
      </dsp:txBody>
      <dsp:txXfrm>
        <a:off x="308954" y="95893"/>
        <a:ext cx="4025617" cy="346292"/>
      </dsp:txXfrm>
    </dsp:sp>
    <dsp:sp modelId="{ABB5EB4B-AA7D-4F67-A0EB-2E020D9ABF54}">
      <dsp:nvSpPr>
        <dsp:cNvPr id="0" name=""/>
        <dsp:cNvSpPr/>
      </dsp:nvSpPr>
      <dsp:spPr>
        <a:xfrm>
          <a:off x="0" y="1247744"/>
          <a:ext cx="5804408" cy="71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0487" tIns="270764" rIns="45048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Consente di descrivere un qualsiasi processo poi che produrrà uno smart contract nella Blockchain.</a:t>
          </a:r>
        </a:p>
      </dsp:txBody>
      <dsp:txXfrm>
        <a:off x="0" y="1247744"/>
        <a:ext cx="5804408" cy="716625"/>
      </dsp:txXfrm>
    </dsp:sp>
    <dsp:sp modelId="{3A037CD7-A3FF-4895-B66D-046E1203EE4C}">
      <dsp:nvSpPr>
        <dsp:cNvPr id="0" name=""/>
        <dsp:cNvSpPr/>
      </dsp:nvSpPr>
      <dsp:spPr>
        <a:xfrm>
          <a:off x="290220" y="1055864"/>
          <a:ext cx="4063085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3575" tIns="0" rIns="15357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Sfrutta il modello coreografico del BPMN</a:t>
          </a:r>
        </a:p>
      </dsp:txBody>
      <dsp:txXfrm>
        <a:off x="308954" y="1074598"/>
        <a:ext cx="4025617" cy="346292"/>
      </dsp:txXfrm>
    </dsp:sp>
    <dsp:sp modelId="{63E5DDE0-09E5-4DBF-8779-84855BD8A460}">
      <dsp:nvSpPr>
        <dsp:cNvPr id="0" name=""/>
        <dsp:cNvSpPr/>
      </dsp:nvSpPr>
      <dsp:spPr>
        <a:xfrm>
          <a:off x="0" y="2226449"/>
          <a:ext cx="5804408" cy="54258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0487" tIns="270764" rIns="45048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Rappresenta lo stato di esecuzione corrente</a:t>
          </a:r>
        </a:p>
      </dsp:txBody>
      <dsp:txXfrm>
        <a:off x="0" y="2226449"/>
        <a:ext cx="5804408" cy="542587"/>
      </dsp:txXfrm>
    </dsp:sp>
    <dsp:sp modelId="{0BA0B05A-7693-45B0-9981-606BFC977D8F}">
      <dsp:nvSpPr>
        <dsp:cNvPr id="0" name=""/>
        <dsp:cNvSpPr/>
      </dsp:nvSpPr>
      <dsp:spPr>
        <a:xfrm>
          <a:off x="290220" y="2034569"/>
          <a:ext cx="4063085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3575" tIns="0" rIns="15357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Smart contract on-chain</a:t>
          </a:r>
        </a:p>
      </dsp:txBody>
      <dsp:txXfrm>
        <a:off x="308954" y="2053303"/>
        <a:ext cx="4025617" cy="346292"/>
      </dsp:txXfrm>
    </dsp:sp>
    <dsp:sp modelId="{1CD9CFCF-3752-4127-8BCA-26B78405ED6F}">
      <dsp:nvSpPr>
        <dsp:cNvPr id="0" name=""/>
        <dsp:cNvSpPr/>
      </dsp:nvSpPr>
      <dsp:spPr>
        <a:xfrm>
          <a:off x="0" y="3031116"/>
          <a:ext cx="5804408" cy="716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50487" tIns="270764" rIns="450487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300" kern="1200" dirty="0"/>
            <a:t>Un programma basato su regole definite con il motore Drools, eseguita sul processore off-chain.</a:t>
          </a:r>
        </a:p>
      </dsp:txBody>
      <dsp:txXfrm>
        <a:off x="0" y="3031116"/>
        <a:ext cx="5804408" cy="716625"/>
      </dsp:txXfrm>
    </dsp:sp>
    <dsp:sp modelId="{3BDE3100-19DE-4C45-BD43-32A91549DCD8}">
      <dsp:nvSpPr>
        <dsp:cNvPr id="0" name=""/>
        <dsp:cNvSpPr/>
      </dsp:nvSpPr>
      <dsp:spPr>
        <a:xfrm>
          <a:off x="290220" y="2839236"/>
          <a:ext cx="4063085" cy="383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3575" tIns="0" rIns="153575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300" kern="1200" dirty="0"/>
            <a:t>Logica del modello coreografico</a:t>
          </a:r>
        </a:p>
      </dsp:txBody>
      <dsp:txXfrm>
        <a:off x="308954" y="2857970"/>
        <a:ext cx="4025617" cy="34629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C5B04D-71D1-4F49-A208-F72A54ABB7D3}">
      <dsp:nvSpPr>
        <dsp:cNvPr id="0" name=""/>
        <dsp:cNvSpPr/>
      </dsp:nvSpPr>
      <dsp:spPr>
        <a:xfrm rot="16200000">
          <a:off x="385649" y="-385649"/>
          <a:ext cx="1953612" cy="2724911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FFFFFF"/>
            </a:buClr>
            <a:buSzPct val="80000"/>
            <a:buFont typeface="Century Gothic"/>
            <a:buNone/>
          </a:pPr>
          <a:r>
            <a:rPr lang="it-IT" sz="2100" b="0" strike="noStrike" kern="1200" spc="-1" dirty="0">
              <a:latin typeface="+mj-lt"/>
              <a:ea typeface="Times New Roman"/>
            </a:rPr>
            <a:t>Dockerizzare l’applicazione</a:t>
          </a:r>
          <a:endParaRPr lang="it-IT" sz="2100" kern="1200" dirty="0">
            <a:latin typeface="+mj-lt"/>
          </a:endParaRPr>
        </a:p>
      </dsp:txBody>
      <dsp:txXfrm rot="5400000">
        <a:off x="0" y="0"/>
        <a:ext cx="2724911" cy="1465209"/>
      </dsp:txXfrm>
    </dsp:sp>
    <dsp:sp modelId="{A678E56A-3886-4730-8A27-CC768040AD15}">
      <dsp:nvSpPr>
        <dsp:cNvPr id="0" name=""/>
        <dsp:cNvSpPr/>
      </dsp:nvSpPr>
      <dsp:spPr>
        <a:xfrm>
          <a:off x="2646543" y="0"/>
          <a:ext cx="2724911" cy="1953612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>
              <a:latin typeface="+mj-lt"/>
            </a:rPr>
            <a:t>Migliorare l’interfaccia utente </a:t>
          </a:r>
        </a:p>
      </dsp:txBody>
      <dsp:txXfrm>
        <a:off x="2646543" y="0"/>
        <a:ext cx="2724911" cy="1465209"/>
      </dsp:txXfrm>
    </dsp:sp>
    <dsp:sp modelId="{C09F7D7D-B94D-4112-8B4E-728BD67F497F}">
      <dsp:nvSpPr>
        <dsp:cNvPr id="0" name=""/>
        <dsp:cNvSpPr/>
      </dsp:nvSpPr>
      <dsp:spPr>
        <a:xfrm rot="10800000">
          <a:off x="0" y="1587856"/>
          <a:ext cx="2724911" cy="1953612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>
              <a:latin typeface="+mj-lt"/>
            </a:rPr>
            <a:t>Aumentare il numero delle funzionalità dell’interfaccia</a:t>
          </a:r>
        </a:p>
      </dsp:txBody>
      <dsp:txXfrm rot="10800000">
        <a:off x="0" y="2076259"/>
        <a:ext cx="2724911" cy="1465209"/>
      </dsp:txXfrm>
    </dsp:sp>
    <dsp:sp modelId="{9DE4ED7D-BB4A-4032-8093-0E600B71E3A9}">
      <dsp:nvSpPr>
        <dsp:cNvPr id="0" name=""/>
        <dsp:cNvSpPr/>
      </dsp:nvSpPr>
      <dsp:spPr>
        <a:xfrm rot="5400000">
          <a:off x="3032193" y="1202206"/>
          <a:ext cx="1953612" cy="2724911"/>
        </a:xfrm>
        <a:prstGeom prst="round1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100" kern="1200" dirty="0">
              <a:latin typeface="+mj-lt"/>
            </a:rPr>
            <a:t>Controllo degli errori</a:t>
          </a:r>
        </a:p>
      </dsp:txBody>
      <dsp:txXfrm rot="-5400000">
        <a:off x="2646544" y="2076259"/>
        <a:ext cx="2724911" cy="1465209"/>
      </dsp:txXfrm>
    </dsp:sp>
    <dsp:sp modelId="{193E2E9E-5598-4E1C-8234-FB7344C7D38F}">
      <dsp:nvSpPr>
        <dsp:cNvPr id="0" name=""/>
        <dsp:cNvSpPr/>
      </dsp:nvSpPr>
      <dsp:spPr>
        <a:xfrm>
          <a:off x="1829059" y="1099453"/>
          <a:ext cx="1634947" cy="976806"/>
        </a:xfrm>
        <a:prstGeom prst="roundRect">
          <a:avLst/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b="1" kern="1200" dirty="0">
              <a:latin typeface="+mj-lt"/>
            </a:rPr>
            <a:t>Migliorare la flessiblità della Flexchain</a:t>
          </a:r>
        </a:p>
      </dsp:txBody>
      <dsp:txXfrm>
        <a:off x="1876743" y="1147137"/>
        <a:ext cx="1539579" cy="8814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4AC5FE-CF77-4D12-A94F-1715D4ADE353}">
      <dsp:nvSpPr>
        <dsp:cNvPr id="0" name=""/>
        <dsp:cNvSpPr/>
      </dsp:nvSpPr>
      <dsp:spPr>
        <a:xfrm>
          <a:off x="0" y="2204357"/>
          <a:ext cx="4464208" cy="48225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Test</a:t>
          </a:r>
        </a:p>
      </dsp:txBody>
      <dsp:txXfrm>
        <a:off x="0" y="2204357"/>
        <a:ext cx="4464208" cy="482259"/>
      </dsp:txXfrm>
    </dsp:sp>
    <dsp:sp modelId="{6FBC1104-A0CD-47C0-B91F-703155786436}">
      <dsp:nvSpPr>
        <dsp:cNvPr id="0" name=""/>
        <dsp:cNvSpPr/>
      </dsp:nvSpPr>
      <dsp:spPr>
        <a:xfrm rot="10800000">
          <a:off x="0" y="1469876"/>
          <a:ext cx="4464208" cy="741715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kern="1200" dirty="0"/>
            <a:t>Implementazione</a:t>
          </a:r>
        </a:p>
      </dsp:txBody>
      <dsp:txXfrm rot="10800000">
        <a:off x="0" y="1469876"/>
        <a:ext cx="4464208" cy="481944"/>
      </dsp:txXfrm>
    </dsp:sp>
    <dsp:sp modelId="{1479DB5F-7008-40BA-8003-10539EF9DF57}">
      <dsp:nvSpPr>
        <dsp:cNvPr id="0" name=""/>
        <dsp:cNvSpPr/>
      </dsp:nvSpPr>
      <dsp:spPr>
        <a:xfrm rot="10800000">
          <a:off x="0" y="735395"/>
          <a:ext cx="4464208" cy="741715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strike="noStrike" kern="1200" spc="-1" dirty="0">
              <a:latin typeface="+mj-lt"/>
              <a:ea typeface="Times New Roman"/>
            </a:rPr>
            <a:t>Definizione funzionalità del middleware</a:t>
          </a:r>
          <a:endParaRPr lang="it-IT" sz="1700" kern="1200" dirty="0">
            <a:latin typeface="+mj-lt"/>
          </a:endParaRPr>
        </a:p>
      </dsp:txBody>
      <dsp:txXfrm rot="10800000">
        <a:off x="0" y="735395"/>
        <a:ext cx="4464208" cy="481944"/>
      </dsp:txXfrm>
    </dsp:sp>
    <dsp:sp modelId="{4F14FC42-BEA2-443B-A2B2-BCBAE5F673F8}">
      <dsp:nvSpPr>
        <dsp:cNvPr id="0" name=""/>
        <dsp:cNvSpPr/>
      </dsp:nvSpPr>
      <dsp:spPr>
        <a:xfrm rot="10800000">
          <a:off x="0" y="913"/>
          <a:ext cx="4464208" cy="741715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700" b="0" strike="noStrike" kern="1200" spc="-1" dirty="0">
              <a:latin typeface="+mj-lt"/>
              <a:ea typeface="Times New Roman"/>
            </a:rPr>
            <a:t>Studio della tecnologia blockchain</a:t>
          </a:r>
          <a:endParaRPr lang="it-IT" sz="1700" kern="1200" dirty="0">
            <a:latin typeface="+mj-lt"/>
          </a:endParaRPr>
        </a:p>
      </dsp:txBody>
      <dsp:txXfrm rot="10800000">
        <a:off x="0" y="913"/>
        <a:ext cx="4464208" cy="48194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F84CD8-81E8-40E8-B168-9CB2B0E3DCFA}">
      <dsp:nvSpPr>
        <dsp:cNvPr id="0" name=""/>
        <dsp:cNvSpPr/>
      </dsp:nvSpPr>
      <dsp:spPr>
        <a:xfrm>
          <a:off x="0" y="330360"/>
          <a:ext cx="2731228" cy="1638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Insieme di tecnologie che permettono di mantenere un registro distribuito di dati</a:t>
          </a:r>
        </a:p>
      </dsp:txBody>
      <dsp:txXfrm>
        <a:off x="0" y="330360"/>
        <a:ext cx="2731228" cy="1638737"/>
      </dsp:txXfrm>
    </dsp:sp>
    <dsp:sp modelId="{A007DB4E-9615-43B2-95FF-10F113E6E1AC}">
      <dsp:nvSpPr>
        <dsp:cNvPr id="0" name=""/>
        <dsp:cNvSpPr/>
      </dsp:nvSpPr>
      <dsp:spPr>
        <a:xfrm>
          <a:off x="3071731" y="359890"/>
          <a:ext cx="2731228" cy="1638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Strutturato come </a:t>
          </a:r>
          <a:r>
            <a:rPr lang="it-IT" sz="2000" b="1" kern="1200" dirty="0"/>
            <a:t>una catena di blocchi </a:t>
          </a:r>
          <a:r>
            <a:rPr lang="it-IT" sz="2000" kern="1200" dirty="0"/>
            <a:t>contenenti le transazioni</a:t>
          </a:r>
        </a:p>
      </dsp:txBody>
      <dsp:txXfrm>
        <a:off x="3071731" y="359890"/>
        <a:ext cx="2731228" cy="1638737"/>
      </dsp:txXfrm>
    </dsp:sp>
    <dsp:sp modelId="{2AAD1FEF-84CE-41A9-96C7-6D786340199C}">
      <dsp:nvSpPr>
        <dsp:cNvPr id="0" name=""/>
        <dsp:cNvSpPr/>
      </dsp:nvSpPr>
      <dsp:spPr>
        <a:xfrm>
          <a:off x="6008703" y="355335"/>
          <a:ext cx="2731228" cy="1638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Per ogni transazione eseguita il consenso e la modifica vengono distribuiti su tutti i </a:t>
          </a:r>
          <a:r>
            <a:rPr lang="it-IT" sz="2000" b="1" i="0" kern="1200" dirty="0"/>
            <a:t>nodi (miner)</a:t>
          </a:r>
          <a:r>
            <a:rPr lang="it-IT" sz="2000" kern="1200" dirty="0"/>
            <a:t> della rete</a:t>
          </a:r>
        </a:p>
      </dsp:txBody>
      <dsp:txXfrm>
        <a:off x="6008703" y="355335"/>
        <a:ext cx="2731228" cy="1638737"/>
      </dsp:txXfrm>
    </dsp:sp>
    <dsp:sp modelId="{FF0C8BE8-5192-4AB2-B676-148AE7C1ADA7}">
      <dsp:nvSpPr>
        <dsp:cNvPr id="0" name=""/>
        <dsp:cNvSpPr/>
      </dsp:nvSpPr>
      <dsp:spPr>
        <a:xfrm>
          <a:off x="1340022" y="2619490"/>
          <a:ext cx="2731228" cy="1638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Mining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 dirty="0"/>
            <a:t>Si risolvono complessi enigmi hash crittografici.</a:t>
          </a:r>
        </a:p>
      </dsp:txBody>
      <dsp:txXfrm>
        <a:off x="1340022" y="2619490"/>
        <a:ext cx="2731228" cy="1638737"/>
      </dsp:txXfrm>
    </dsp:sp>
    <dsp:sp modelId="{A492F691-87DD-4D01-85AB-E8BD8C4A42EA}">
      <dsp:nvSpPr>
        <dsp:cNvPr id="0" name=""/>
        <dsp:cNvSpPr/>
      </dsp:nvSpPr>
      <dsp:spPr>
        <a:xfrm>
          <a:off x="5508615" y="2630994"/>
          <a:ext cx="2731228" cy="163873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kern="1200" dirty="0"/>
            <a:t>Ethereum</a:t>
          </a:r>
          <a:endParaRPr lang="it-IT" sz="2000" kern="1200" dirty="0"/>
        </a:p>
      </dsp:txBody>
      <dsp:txXfrm>
        <a:off x="5508615" y="2630994"/>
        <a:ext cx="2731228" cy="163873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647FB3-0B17-4996-8CBF-44AB9294FDC5}">
      <dsp:nvSpPr>
        <dsp:cNvPr id="0" name=""/>
        <dsp:cNvSpPr/>
      </dsp:nvSpPr>
      <dsp:spPr>
        <a:xfrm>
          <a:off x="0" y="0"/>
          <a:ext cx="8292413" cy="167330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  <dsp:txBody>
        <a:bodyPr spcFirstLastPara="0" vert="horz" wrap="square" lIns="228600" tIns="228600" rIns="228600" bIns="22860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0" b="1" strike="noStrike" kern="1200" spc="-1" dirty="0">
              <a:solidFill>
                <a:schemeClr val="tx1"/>
              </a:solidFill>
              <a:latin typeface="Times New Roman"/>
            </a:rPr>
            <a:t>2.1.3 Docker</a:t>
          </a:r>
          <a:endParaRPr lang="it-IT" sz="6000" kern="1200" dirty="0">
            <a:solidFill>
              <a:schemeClr val="tx1"/>
            </a:solidFill>
          </a:endParaRPr>
        </a:p>
      </dsp:txBody>
      <dsp:txXfrm>
        <a:off x="0" y="0"/>
        <a:ext cx="8292413" cy="1673300"/>
      </dsp:txXfrm>
    </dsp:sp>
    <dsp:sp modelId="{24336078-7C4C-461B-AD48-481AD3FA5F71}">
      <dsp:nvSpPr>
        <dsp:cNvPr id="0" name=""/>
        <dsp:cNvSpPr/>
      </dsp:nvSpPr>
      <dsp:spPr>
        <a:xfrm>
          <a:off x="1012" y="1673300"/>
          <a:ext cx="1658077" cy="351393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+mn-lt"/>
            </a:rPr>
            <a:t>Framework che permette di creare, testare e distribuire applicazioni con la massima rapidità. </a:t>
          </a:r>
        </a:p>
      </dsp:txBody>
      <dsp:txXfrm>
        <a:off x="1012" y="1673300"/>
        <a:ext cx="1658077" cy="3513931"/>
      </dsp:txXfrm>
    </dsp:sp>
    <dsp:sp modelId="{C380130E-C3E4-403A-A3AD-401F78562B48}">
      <dsp:nvSpPr>
        <dsp:cNvPr id="0" name=""/>
        <dsp:cNvSpPr/>
      </dsp:nvSpPr>
      <dsp:spPr>
        <a:xfrm>
          <a:off x="1659089" y="1673300"/>
          <a:ext cx="1658077" cy="351393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+mn-lt"/>
            </a:rPr>
            <a:t>Raccoglie il software in unità standardizzate chiamate container.</a:t>
          </a:r>
        </a:p>
      </dsp:txBody>
      <dsp:txXfrm>
        <a:off x="1659089" y="1673300"/>
        <a:ext cx="1658077" cy="3513931"/>
      </dsp:txXfrm>
    </dsp:sp>
    <dsp:sp modelId="{519C001B-D46F-41E4-A988-5CF14E9A8D42}">
      <dsp:nvSpPr>
        <dsp:cNvPr id="0" name=""/>
        <dsp:cNvSpPr/>
      </dsp:nvSpPr>
      <dsp:spPr>
        <a:xfrm>
          <a:off x="3317167" y="1673300"/>
          <a:ext cx="1658077" cy="351393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+mn-lt"/>
            </a:rPr>
            <a:t>Tiene le risorse sotto controllo</a:t>
          </a:r>
        </a:p>
      </dsp:txBody>
      <dsp:txXfrm>
        <a:off x="3317167" y="1673300"/>
        <a:ext cx="1658077" cy="3513931"/>
      </dsp:txXfrm>
    </dsp:sp>
    <dsp:sp modelId="{67CF1C1F-6612-46B2-9721-95DD1A5BA9D7}">
      <dsp:nvSpPr>
        <dsp:cNvPr id="0" name=""/>
        <dsp:cNvSpPr/>
      </dsp:nvSpPr>
      <dsp:spPr>
        <a:xfrm>
          <a:off x="4975245" y="1673300"/>
          <a:ext cx="1658077" cy="351393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+mn-lt"/>
            </a:rPr>
            <a:t>Distribuisce il codice più rapidamente</a:t>
          </a:r>
        </a:p>
      </dsp:txBody>
      <dsp:txXfrm>
        <a:off x="4975245" y="1673300"/>
        <a:ext cx="1658077" cy="3513931"/>
      </dsp:txXfrm>
    </dsp:sp>
    <dsp:sp modelId="{4741FA0A-AAEC-4DB0-A421-2B6C1E5066CD}">
      <dsp:nvSpPr>
        <dsp:cNvPr id="0" name=""/>
        <dsp:cNvSpPr/>
      </dsp:nvSpPr>
      <dsp:spPr>
        <a:xfrm>
          <a:off x="6633323" y="1673300"/>
          <a:ext cx="1658077" cy="351393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>
              <a:latin typeface="+mn-lt"/>
            </a:rPr>
            <a:t>Risparmia denaro migliorando l'utilizzo delle risorse. </a:t>
          </a:r>
        </a:p>
      </dsp:txBody>
      <dsp:txXfrm>
        <a:off x="6633323" y="1673300"/>
        <a:ext cx="1658077" cy="3513931"/>
      </dsp:txXfrm>
    </dsp:sp>
    <dsp:sp modelId="{8AFA5845-420B-4FBC-B925-A64256D29083}">
      <dsp:nvSpPr>
        <dsp:cNvPr id="0" name=""/>
        <dsp:cNvSpPr/>
      </dsp:nvSpPr>
      <dsp:spPr>
        <a:xfrm>
          <a:off x="0" y="5187232"/>
          <a:ext cx="8292413" cy="390436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55F52E-F05E-4755-8B0B-E9C452C88A28}">
      <dsp:nvSpPr>
        <dsp:cNvPr id="0" name=""/>
        <dsp:cNvSpPr/>
      </dsp:nvSpPr>
      <dsp:spPr>
        <a:xfrm>
          <a:off x="0" y="0"/>
          <a:ext cx="1511807" cy="30540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i="0" strike="noStrike" kern="1200" spc="-1" dirty="0">
              <a:latin typeface="Times New Roman"/>
            </a:rPr>
            <a:t>UI</a:t>
          </a:r>
          <a:r>
            <a:rPr lang="it-IT" sz="1400" b="0" strike="noStrike" kern="1200" spc="-1" dirty="0">
              <a:latin typeface="Times New Roman"/>
            </a:rPr>
            <a:t>: Fornisce delle funzionalità all'utente per istanziare, eseguire e aggiornare una coreografia.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1400" kern="1200" dirty="0"/>
        </a:p>
      </dsp:txBody>
      <dsp:txXfrm>
        <a:off x="44279" y="44279"/>
        <a:ext cx="1423249" cy="2965538"/>
      </dsp:txXfrm>
    </dsp:sp>
    <dsp:sp modelId="{FD771F9B-0846-42EA-A65A-BE26E1DDC23A}">
      <dsp:nvSpPr>
        <dsp:cNvPr id="0" name=""/>
        <dsp:cNvSpPr/>
      </dsp:nvSpPr>
      <dsp:spPr>
        <a:xfrm>
          <a:off x="1767340" y="0"/>
          <a:ext cx="1511807" cy="30540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/>
            <a:t>Blockchain:</a:t>
          </a:r>
          <a:r>
            <a:rPr lang="it-IT" sz="1400" kern="1200" dirty="0"/>
            <a:t> Memorizza solo lo stato di un’istanza.</a:t>
          </a:r>
        </a:p>
      </dsp:txBody>
      <dsp:txXfrm>
        <a:off x="1811619" y="44279"/>
        <a:ext cx="1423249" cy="2965538"/>
      </dsp:txXfrm>
    </dsp:sp>
    <dsp:sp modelId="{C2E34945-52AE-4A7F-AE7A-5576C4ED7CB1}">
      <dsp:nvSpPr>
        <dsp:cNvPr id="0" name=""/>
        <dsp:cNvSpPr/>
      </dsp:nvSpPr>
      <dsp:spPr>
        <a:xfrm>
          <a:off x="3533131" y="0"/>
          <a:ext cx="1511807" cy="30540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kern="1200" dirty="0"/>
            <a:t>New contract notifier: </a:t>
          </a:r>
          <a:r>
            <a:rPr lang="it-IT" sz="1400" kern="1200" dirty="0"/>
            <a:t>stabilisce la connessione tra un nuovo contratto intelligente 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distribuito nella blockchain e il processore off-chain. </a:t>
          </a:r>
        </a:p>
      </dsp:txBody>
      <dsp:txXfrm>
        <a:off x="3577410" y="44279"/>
        <a:ext cx="1423249" cy="2965538"/>
      </dsp:txXfrm>
    </dsp:sp>
    <dsp:sp modelId="{B7EE48A3-7329-4E6F-A4B1-CB9FB817AA3B}">
      <dsp:nvSpPr>
        <dsp:cNvPr id="0" name=""/>
        <dsp:cNvSpPr/>
      </dsp:nvSpPr>
      <dsp:spPr>
        <a:xfrm>
          <a:off x="5298922" y="0"/>
          <a:ext cx="1511807" cy="305409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b="1" u="none" strike="noStrike" kern="1200" spc="-1" dirty="0">
              <a:uFillTx/>
              <a:latin typeface="Times New Roman"/>
            </a:rPr>
            <a:t>Off-chain Processor</a:t>
          </a:r>
          <a:r>
            <a:rPr lang="it-IT" sz="1400" b="0" u="none" strike="noStrike" kern="1200" spc="-1" dirty="0">
              <a:latin typeface="Times New Roman"/>
            </a:rPr>
            <a:t>:</a:t>
          </a:r>
          <a:r>
            <a:rPr lang="it-IT" sz="1400" b="0" strike="noStrike" kern="1200" spc="-1" dirty="0">
              <a:latin typeface="Times New Roman"/>
            </a:rPr>
            <a:t> Recupera le regole da un contratto e le valuta.</a:t>
          </a:r>
          <a:endParaRPr lang="it-IT" sz="1400" kern="1200" dirty="0"/>
        </a:p>
      </dsp:txBody>
      <dsp:txXfrm>
        <a:off x="5343201" y="44279"/>
        <a:ext cx="1423249" cy="296553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2466BD-B01A-47DD-B563-C22591169F2C}" type="datetimeFigureOut">
              <a:rPr lang="it-IT" smtClean="0"/>
              <a:t>10/01/2022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8617DF-E609-479B-A422-3877A45525C9}" type="slidenum">
              <a:rPr lang="it-IT" smtClean="0"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49926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617DF-E609-479B-A422-3877A45525C9}" type="slidenum">
              <a:rPr lang="it-IT" smtClean="0"/>
              <a:t>4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05116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8617DF-E609-479B-A422-3877A45525C9}" type="slidenum">
              <a:rPr lang="it-IT" smtClean="0"/>
              <a:t>11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27227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subTitle"/>
          </p:nvPr>
        </p:nvSpPr>
        <p:spPr>
          <a:xfrm>
            <a:off x="684360" y="715320"/>
            <a:ext cx="8000640" cy="137160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0F496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10000">
              <a:srgbClr val="6BD1EC"/>
            </a:gs>
            <a:gs pos="100000">
              <a:srgbClr val="06588E"/>
            </a:gs>
          </a:gsLst>
          <a:lin ang="612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6"/>
          <p:cNvGrpSpPr/>
          <p:nvPr/>
        </p:nvGrpSpPr>
        <p:grpSpPr>
          <a:xfrm>
            <a:off x="9206640" y="2963160"/>
            <a:ext cx="2981880" cy="3209040"/>
            <a:chOff x="9206640" y="2963160"/>
            <a:chExt cx="2981880" cy="3209040"/>
          </a:xfrm>
        </p:grpSpPr>
        <p:sp>
          <p:nvSpPr>
            <p:cNvPr id="17" name="Straight Connector 7"/>
            <p:cNvSpPr/>
            <p:nvPr/>
          </p:nvSpPr>
          <p:spPr>
            <a:xfrm flipH="1">
              <a:off x="11275920" y="2963160"/>
              <a:ext cx="912600" cy="912960"/>
            </a:xfrm>
            <a:prstGeom prst="line">
              <a:avLst/>
            </a:prstGeom>
            <a:ln w="9525" cap="rnd">
              <a:solidFill>
                <a:srgbClr val="FFFFF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2" name="Straight Connector 8"/>
            <p:cNvSpPr/>
            <p:nvPr/>
          </p:nvSpPr>
          <p:spPr>
            <a:xfrm flipH="1">
              <a:off x="9206640" y="3190320"/>
              <a:ext cx="2981880" cy="2981880"/>
            </a:xfrm>
            <a:prstGeom prst="line">
              <a:avLst/>
            </a:prstGeom>
            <a:ln w="9525" cap="rnd">
              <a:solidFill>
                <a:srgbClr val="FFFFF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3" name="Straight Connector 9"/>
            <p:cNvSpPr/>
            <p:nvPr/>
          </p:nvSpPr>
          <p:spPr>
            <a:xfrm flipH="1">
              <a:off x="10292040" y="3285000"/>
              <a:ext cx="1896480" cy="1896480"/>
            </a:xfrm>
            <a:prstGeom prst="line">
              <a:avLst/>
            </a:prstGeom>
            <a:ln w="9525" cap="rnd">
              <a:solidFill>
                <a:srgbClr val="FFFFF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4" name="Straight Connector 10"/>
            <p:cNvSpPr/>
            <p:nvPr/>
          </p:nvSpPr>
          <p:spPr>
            <a:xfrm flipH="1">
              <a:off x="10442880" y="3130920"/>
              <a:ext cx="1745640" cy="1745640"/>
            </a:xfrm>
            <a:prstGeom prst="line">
              <a:avLst/>
            </a:prstGeom>
            <a:ln w="28575" cap="rnd">
              <a:solidFill>
                <a:srgbClr val="FFFFF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  <p:sp>
          <p:nvSpPr>
            <p:cNvPr id="5" name="Straight Connector 11"/>
            <p:cNvSpPr/>
            <p:nvPr/>
          </p:nvSpPr>
          <p:spPr>
            <a:xfrm flipH="1">
              <a:off x="10918800" y="3682800"/>
              <a:ext cx="1269720" cy="1270080"/>
            </a:xfrm>
            <a:prstGeom prst="line">
              <a:avLst/>
            </a:prstGeom>
            <a:ln w="28575" cap="rnd">
              <a:solidFill>
                <a:srgbClr val="FFFFFF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/>
          </p:style>
        </p:sp>
      </p:grp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84360" y="685800"/>
            <a:ext cx="8000640" cy="2971440"/>
          </a:xfrm>
          <a:prstGeom prst="rect">
            <a:avLst/>
          </a:prstGeom>
        </p:spPr>
        <p:txBody>
          <a:bodyPr anchor="b">
            <a:normAutofit fontScale="97000"/>
          </a:bodyPr>
          <a:lstStyle/>
          <a:p>
            <a:pPr>
              <a:lnSpc>
                <a:spcPct val="100000"/>
              </a:lnSpc>
            </a:pPr>
            <a:r>
              <a:rPr lang="it-IT" sz="4800" b="0" strike="noStrike" cap="all" spc="-1">
                <a:solidFill>
                  <a:srgbClr val="FFFFFF"/>
                </a:solidFill>
                <a:latin typeface="Century Gothic"/>
              </a:rPr>
              <a:t>Fare clic per modificare lo stile del titolo dello schema</a:t>
            </a:r>
            <a:endParaRPr lang="en-US" sz="4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dt"/>
          </p:nvPr>
        </p:nvSpPr>
        <p:spPr>
          <a:xfrm>
            <a:off x="9904320" y="6172200"/>
            <a:ext cx="1599840" cy="364680"/>
          </a:xfrm>
          <a:prstGeom prst="rect">
            <a:avLst/>
          </a:prstGeo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fld id="{8F89F984-338B-40E3-9CAD-08037A0F297F}" type="datetime1">
              <a:rPr lang="en-US" sz="1000" b="0" strike="noStrike" spc="-1">
                <a:solidFill>
                  <a:srgbClr val="0A304A"/>
                </a:solidFill>
                <a:latin typeface="Century Gothic"/>
              </a:rPr>
              <a:t>1/10/2022</a:t>
            </a:fld>
            <a:endParaRPr lang="en-US" sz="1000" b="0" strike="noStrike" spc="-1" dirty="0">
              <a:latin typeface="Times New Roman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ftr"/>
          </p:nvPr>
        </p:nvSpPr>
        <p:spPr>
          <a:xfrm>
            <a:off x="684360" y="6172200"/>
            <a:ext cx="7543440" cy="36468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en-US" sz="2400" b="0" strike="noStrike" spc="-1" dirty="0">
              <a:latin typeface="Times New Roman"/>
            </a:endParaRPr>
          </a:p>
        </p:txBody>
      </p:sp>
      <p:sp>
        <p:nvSpPr>
          <p:cNvPr id="9" name="PlaceHolder 4"/>
          <p:cNvSpPr>
            <a:spLocks noGrp="1"/>
          </p:cNvSpPr>
          <p:nvPr>
            <p:ph type="sldNum"/>
          </p:nvPr>
        </p:nvSpPr>
        <p:spPr>
          <a:xfrm>
            <a:off x="10363320" y="5578560"/>
            <a:ext cx="1141920" cy="669600"/>
          </a:xfrm>
          <a:prstGeom prst="rect">
            <a:avLst/>
          </a:prstGeom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6F7AD0E4-447A-4B8A-9194-4261EE957716}" type="slidenum">
              <a:rPr lang="en-US" sz="3200" b="0" strike="noStrike" spc="-1">
                <a:solidFill>
                  <a:srgbClr val="0A304A"/>
                </a:solidFill>
                <a:latin typeface="Century Gothic"/>
              </a:rPr>
              <a:t>‹N›</a:t>
            </a:fld>
            <a:endParaRPr lang="en-US" sz="3200" b="0" strike="noStrike" spc="-1" dirty="0">
              <a:latin typeface="Times New Roman"/>
            </a:endParaRPr>
          </a:p>
        </p:txBody>
      </p:sp>
      <p:sp>
        <p:nvSpPr>
          <p:cNvPr id="10" name="Straight Connector 15"/>
          <p:cNvSpPr/>
          <p:nvPr/>
        </p:nvSpPr>
        <p:spPr>
          <a:xfrm flipH="1">
            <a:off x="8227800" y="8280"/>
            <a:ext cx="3809880" cy="3809880"/>
          </a:xfrm>
          <a:prstGeom prst="line">
            <a:avLst/>
          </a:prstGeom>
          <a:ln w="12700" cap="rnd"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" name="Straight Connector 16"/>
          <p:cNvSpPr/>
          <p:nvPr/>
        </p:nvSpPr>
        <p:spPr>
          <a:xfrm flipH="1">
            <a:off x="6108120" y="91440"/>
            <a:ext cx="6080400" cy="6080760"/>
          </a:xfrm>
          <a:prstGeom prst="line">
            <a:avLst/>
          </a:prstGeom>
          <a:ln w="12700" cap="rnd"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2" name="Straight Connector 18"/>
          <p:cNvSpPr/>
          <p:nvPr/>
        </p:nvSpPr>
        <p:spPr>
          <a:xfrm flipH="1">
            <a:off x="7235640" y="228600"/>
            <a:ext cx="4952880" cy="4952880"/>
          </a:xfrm>
          <a:prstGeom prst="line">
            <a:avLst/>
          </a:prstGeom>
          <a:ln w="12700" cap="rnd"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3" name="Straight Connector 20"/>
          <p:cNvSpPr/>
          <p:nvPr/>
        </p:nvSpPr>
        <p:spPr>
          <a:xfrm flipH="1">
            <a:off x="7335720" y="32040"/>
            <a:ext cx="4852800" cy="4853160"/>
          </a:xfrm>
          <a:prstGeom prst="line">
            <a:avLst/>
          </a:prstGeom>
          <a:ln w="31750" cap="rnd"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4" name="Straight Connector 22"/>
          <p:cNvSpPr/>
          <p:nvPr/>
        </p:nvSpPr>
        <p:spPr>
          <a:xfrm flipH="1">
            <a:off x="7845120" y="609480"/>
            <a:ext cx="4343400" cy="4343400"/>
          </a:xfrm>
          <a:prstGeom prst="line">
            <a:avLst/>
          </a:prstGeom>
          <a:ln w="31750" cap="rnd">
            <a:solidFill>
              <a:srgbClr val="FFFFFF"/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F496F"/>
                </a:solidFill>
                <a:latin typeface="Century Gothic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0F496F"/>
                </a:solidFill>
                <a:latin typeface="Century Gothic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0F496F"/>
                </a:solidFill>
                <a:latin typeface="Century Gothic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0F496F"/>
                </a:solidFill>
                <a:latin typeface="Century Gothic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F496F"/>
                </a:solidFill>
                <a:latin typeface="Century Gothic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F496F"/>
                </a:solidFill>
                <a:latin typeface="Century Gothic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F496F"/>
                </a:solidFill>
                <a:latin typeface="Century Gothic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15.svg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4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2.xml"/><Relationship Id="rId3" Type="http://schemas.openxmlformats.org/officeDocument/2006/relationships/diagramLayout" Target="../diagrams/layout11.xml"/><Relationship Id="rId7" Type="http://schemas.openxmlformats.org/officeDocument/2006/relationships/diagramData" Target="../diagrams/data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11" Type="http://schemas.microsoft.com/office/2007/relationships/diagramDrawing" Target="../diagrams/drawing12.xml"/><Relationship Id="rId5" Type="http://schemas.openxmlformats.org/officeDocument/2006/relationships/diagramColors" Target="../diagrams/colors11.xml"/><Relationship Id="rId10" Type="http://schemas.openxmlformats.org/officeDocument/2006/relationships/diagramColors" Target="../diagrams/colors12.xml"/><Relationship Id="rId4" Type="http://schemas.openxmlformats.org/officeDocument/2006/relationships/diagramQuickStyle" Target="../diagrams/quickStyle11.xml"/><Relationship Id="rId9" Type="http://schemas.openxmlformats.org/officeDocument/2006/relationships/diagramQuickStyle" Target="../diagrams/quickStyle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diagramLayout" Target="../diagrams/layout5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diagramData" Target="../diagrams/data5.xml"/><Relationship Id="rId2" Type="http://schemas.openxmlformats.org/officeDocument/2006/relationships/diagramData" Target="../diagrams/data3.xml"/><Relationship Id="rId1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diagramColors" Target="../diagrams/colors5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olo 1"/>
          <p:cNvSpPr txBox="1"/>
          <p:nvPr/>
        </p:nvSpPr>
        <p:spPr>
          <a:xfrm>
            <a:off x="1318680" y="1130400"/>
            <a:ext cx="9553680" cy="343008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3200" b="1" i="1" strike="noStrike" cap="all" spc="-1" dirty="0">
                <a:solidFill>
                  <a:srgbClr val="222222"/>
                </a:solidFill>
                <a:latin typeface="Times New Roman"/>
              </a:rPr>
              <a:t>Esecuzione di smart contract dinamici </a:t>
            </a:r>
            <a:br>
              <a:rPr dirty="0"/>
            </a:br>
            <a:r>
              <a:rPr lang="it-IT" sz="3200" b="1" i="1" strike="noStrike" cap="all" spc="-1" dirty="0">
                <a:solidFill>
                  <a:srgbClr val="222222"/>
                </a:solidFill>
                <a:latin typeface="Times New Roman"/>
              </a:rPr>
              <a:t>NELL’AMBITO DELLA BLOCKCHAIN</a:t>
            </a:r>
            <a:br>
              <a:rPr dirty="0"/>
            </a:br>
            <a:endParaRPr lang="en-US" sz="32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0" name="Segnaposto numero diapositiva 3"/>
          <p:cNvSpPr txBox="1"/>
          <p:nvPr/>
        </p:nvSpPr>
        <p:spPr>
          <a:xfrm>
            <a:off x="10734120" y="594072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565E3B90-74A9-4842-818E-4FBFCC1456B9}" type="slidenum">
              <a:rPr lang="en-US" sz="3200" b="0" strike="noStrike" spc="-1">
                <a:solidFill>
                  <a:srgbClr val="0A304A"/>
                </a:solidFill>
                <a:latin typeface="Century Gothic"/>
              </a:rPr>
              <a:t>1</a:t>
            </a:fld>
            <a:endParaRPr lang="en-US" sz="3200" b="0" strike="noStrike" spc="-1" dirty="0">
              <a:latin typeface="Times New Roman"/>
            </a:endParaRPr>
          </a:p>
        </p:txBody>
      </p:sp>
      <p:pic>
        <p:nvPicPr>
          <p:cNvPr id="101" name="image2.png"/>
          <p:cNvPicPr/>
          <p:nvPr/>
        </p:nvPicPr>
        <p:blipFill>
          <a:blip r:embed="rId2"/>
          <a:stretch/>
        </p:blipFill>
        <p:spPr>
          <a:xfrm>
            <a:off x="3636000" y="144360"/>
            <a:ext cx="6021720" cy="2462760"/>
          </a:xfrm>
          <a:prstGeom prst="rect">
            <a:avLst/>
          </a:prstGeom>
          <a:ln w="0">
            <a:noFill/>
          </a:ln>
        </p:spPr>
      </p:pic>
      <p:sp>
        <p:nvSpPr>
          <p:cNvPr id="102" name="CasellaDiTesto 5"/>
          <p:cNvSpPr/>
          <p:nvPr/>
        </p:nvSpPr>
        <p:spPr>
          <a:xfrm>
            <a:off x="1135080" y="4643532"/>
            <a:ext cx="4251600" cy="1154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799"/>
              </a:spcAft>
            </a:pPr>
            <a:r>
              <a:rPr lang="it-IT" sz="1800" b="1" i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Grammatico Rosario Matteo – Mtr. 095314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7000"/>
              </a:lnSpc>
              <a:spcAft>
                <a:spcPts val="799"/>
              </a:spcAft>
            </a:pPr>
            <a:r>
              <a:rPr lang="it-IT" sz="1800" b="1" i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Pagan Denise – Mtr. 110677</a:t>
            </a:r>
            <a:endParaRPr lang="en-US" sz="18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it-IT" sz="1800" b="1" i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Toma Matteo – Mtr.  116781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F070DD60-0928-4A25-A811-7542C9207A60}"/>
              </a:ext>
            </a:extLst>
          </p:cNvPr>
          <p:cNvSpPr/>
          <p:nvPr/>
        </p:nvSpPr>
        <p:spPr>
          <a:xfrm>
            <a:off x="8021041" y="4643532"/>
            <a:ext cx="2397364" cy="116489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7000"/>
              </a:lnSpc>
              <a:spcAft>
                <a:spcPts val="799"/>
              </a:spcAft>
            </a:pPr>
            <a:r>
              <a:rPr lang="it-IT" sz="1800" b="1" i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Relatori</a:t>
            </a:r>
          </a:p>
          <a:p>
            <a:pPr algn="ctr">
              <a:lnSpc>
                <a:spcPct val="107000"/>
              </a:lnSpc>
              <a:spcAft>
                <a:spcPts val="799"/>
              </a:spcAft>
            </a:pPr>
            <a:r>
              <a:rPr lang="it-IT" b="1" i="1" spc="-1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it-IT" sz="1800" b="1" i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ndrea </a:t>
            </a:r>
            <a:r>
              <a:rPr lang="it-IT" b="1" i="1" spc="-1" dirty="0">
                <a:solidFill>
                  <a:srgbClr val="000000"/>
                </a:solidFill>
                <a:latin typeface="Times New Roman"/>
                <a:ea typeface="Times New Roman"/>
              </a:rPr>
              <a:t>M</a:t>
            </a:r>
            <a:r>
              <a:rPr lang="it-IT" sz="1800" b="1" i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orichetta</a:t>
            </a:r>
          </a:p>
          <a:p>
            <a:pPr algn="ctr">
              <a:lnSpc>
                <a:spcPct val="107000"/>
              </a:lnSpc>
              <a:spcAft>
                <a:spcPts val="799"/>
              </a:spcAft>
            </a:pPr>
            <a:r>
              <a:rPr lang="it-IT" sz="1800" b="1" i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Alessandro Marcelletti 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numero diapositiva 3">
            <a:extLst>
              <a:ext uri="{FF2B5EF4-FFF2-40B4-BE49-F238E27FC236}">
                <a16:creationId xmlns:a16="http://schemas.microsoft.com/office/drawing/2014/main" id="{DDCB9B95-52BF-45D6-B6DE-7CCE626B4E03}"/>
              </a:ext>
            </a:extLst>
          </p:cNvPr>
          <p:cNvSpPr txBox="1"/>
          <p:nvPr/>
        </p:nvSpPr>
        <p:spPr>
          <a:xfrm>
            <a:off x="10734120" y="594072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98A6B7D-0F12-4355-B037-B5CE46F74F7A}" type="slidenum">
              <a:rPr lang="en-US" sz="3200" b="0" strike="noStrike" spc="-1">
                <a:solidFill>
                  <a:srgbClr val="0A304A"/>
                </a:solidFill>
                <a:latin typeface="Century Gothic"/>
              </a:rPr>
              <a:pPr algn="r">
                <a:lnSpc>
                  <a:spcPct val="100000"/>
                </a:lnSpc>
              </a:pPr>
              <a:t>10</a:t>
            </a:fld>
            <a:endParaRPr lang="en-US" sz="3200" b="0" strike="noStrike" spc="-1" dirty="0">
              <a:latin typeface="Times New Roman"/>
            </a:endParaRPr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A44C265C-4795-413F-B72F-E24415FF36BE}"/>
              </a:ext>
            </a:extLst>
          </p:cNvPr>
          <p:cNvGrpSpPr/>
          <p:nvPr/>
        </p:nvGrpSpPr>
        <p:grpSpPr>
          <a:xfrm>
            <a:off x="5318408" y="2125431"/>
            <a:ext cx="1236978" cy="1176832"/>
            <a:chOff x="3369523" y="397807"/>
            <a:chExt cx="1015368" cy="1015368"/>
          </a:xfrm>
          <a:scene3d>
            <a:camera prst="orthographicFront"/>
            <a:lightRig rig="flat" dir="t"/>
          </a:scene3d>
        </p:grpSpPr>
        <p:sp>
          <p:nvSpPr>
            <p:cNvPr id="36" name="Ovale 35">
              <a:extLst>
                <a:ext uri="{FF2B5EF4-FFF2-40B4-BE49-F238E27FC236}">
                  <a16:creationId xmlns:a16="http://schemas.microsoft.com/office/drawing/2014/main" id="{5E687782-3BB5-4C3F-A52A-5C891AFC9209}"/>
                </a:ext>
              </a:extLst>
            </p:cNvPr>
            <p:cNvSpPr/>
            <p:nvPr/>
          </p:nvSpPr>
          <p:spPr>
            <a:xfrm>
              <a:off x="3369523" y="397807"/>
              <a:ext cx="1015368" cy="1015368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7" name="Ovale 4">
              <a:extLst>
                <a:ext uri="{FF2B5EF4-FFF2-40B4-BE49-F238E27FC236}">
                  <a16:creationId xmlns:a16="http://schemas.microsoft.com/office/drawing/2014/main" id="{FC78F865-4481-4ED8-939C-E4FE0F6B438A}"/>
                </a:ext>
              </a:extLst>
            </p:cNvPr>
            <p:cNvSpPr txBox="1"/>
            <p:nvPr/>
          </p:nvSpPr>
          <p:spPr>
            <a:xfrm>
              <a:off x="3518220" y="546504"/>
              <a:ext cx="717974" cy="717974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 dirty="0"/>
                <a:t>BLOCKCHAIN</a:t>
              </a:r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DFF4B340-66E6-40C8-91EE-74B124ABAD5C}"/>
              </a:ext>
            </a:extLst>
          </p:cNvPr>
          <p:cNvGrpSpPr/>
          <p:nvPr/>
        </p:nvGrpSpPr>
        <p:grpSpPr>
          <a:xfrm>
            <a:off x="5266963" y="3758168"/>
            <a:ext cx="1288422" cy="1241897"/>
            <a:chOff x="824153" y="522822"/>
            <a:chExt cx="1048797" cy="1048797"/>
          </a:xfrm>
          <a:scene3d>
            <a:camera prst="orthographicFront"/>
            <a:lightRig rig="flat" dir="t"/>
          </a:scene3d>
        </p:grpSpPr>
        <p:sp>
          <p:nvSpPr>
            <p:cNvPr id="42" name="Ovale 41">
              <a:extLst>
                <a:ext uri="{FF2B5EF4-FFF2-40B4-BE49-F238E27FC236}">
                  <a16:creationId xmlns:a16="http://schemas.microsoft.com/office/drawing/2014/main" id="{16947F6C-9A11-4FF3-B507-A3C2E7C781AF}"/>
                </a:ext>
              </a:extLst>
            </p:cNvPr>
            <p:cNvSpPr/>
            <p:nvPr/>
          </p:nvSpPr>
          <p:spPr>
            <a:xfrm>
              <a:off x="824153" y="522822"/>
              <a:ext cx="1048797" cy="1048797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Ovale 4">
              <a:extLst>
                <a:ext uri="{FF2B5EF4-FFF2-40B4-BE49-F238E27FC236}">
                  <a16:creationId xmlns:a16="http://schemas.microsoft.com/office/drawing/2014/main" id="{E18D63D5-DB66-4CB1-B6C0-AEE0F513E456}"/>
                </a:ext>
              </a:extLst>
            </p:cNvPr>
            <p:cNvSpPr txBox="1"/>
            <p:nvPr/>
          </p:nvSpPr>
          <p:spPr>
            <a:xfrm>
              <a:off x="977746" y="676415"/>
              <a:ext cx="741611" cy="74161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 dirty="0"/>
                <a:t>BLOCKCHAIN</a:t>
              </a:r>
            </a:p>
          </p:txBody>
        </p:sp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2255B61B-07E2-4FD9-BBE1-AA69FAF1D67A}"/>
              </a:ext>
            </a:extLst>
          </p:cNvPr>
          <p:cNvGrpSpPr/>
          <p:nvPr/>
        </p:nvGrpSpPr>
        <p:grpSpPr>
          <a:xfrm>
            <a:off x="7568410" y="3771175"/>
            <a:ext cx="1342959" cy="1241896"/>
            <a:chOff x="2043217" y="461066"/>
            <a:chExt cx="1176832" cy="1176832"/>
          </a:xfrm>
          <a:scene3d>
            <a:camera prst="orthographicFront"/>
            <a:lightRig rig="flat" dir="t"/>
          </a:scene3d>
        </p:grpSpPr>
        <p:sp>
          <p:nvSpPr>
            <p:cNvPr id="45" name="Ovale 44">
              <a:extLst>
                <a:ext uri="{FF2B5EF4-FFF2-40B4-BE49-F238E27FC236}">
                  <a16:creationId xmlns:a16="http://schemas.microsoft.com/office/drawing/2014/main" id="{09102B6A-D24A-449F-B1D5-91CF78A01D6F}"/>
                </a:ext>
              </a:extLst>
            </p:cNvPr>
            <p:cNvSpPr/>
            <p:nvPr/>
          </p:nvSpPr>
          <p:spPr>
            <a:xfrm>
              <a:off x="2043217" y="461066"/>
              <a:ext cx="1176832" cy="1176832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6" name="Ovale 4">
              <a:extLst>
                <a:ext uri="{FF2B5EF4-FFF2-40B4-BE49-F238E27FC236}">
                  <a16:creationId xmlns:a16="http://schemas.microsoft.com/office/drawing/2014/main" id="{A160C05E-A923-4520-9F4E-A88D1B3F9619}"/>
                </a:ext>
              </a:extLst>
            </p:cNvPr>
            <p:cNvSpPr txBox="1"/>
            <p:nvPr/>
          </p:nvSpPr>
          <p:spPr>
            <a:xfrm>
              <a:off x="2215560" y="633409"/>
              <a:ext cx="832146" cy="83214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" tIns="7620" rIns="7620" bIns="7620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 dirty="0"/>
                <a:t>OFFCHAIN</a:t>
              </a:r>
            </a:p>
          </p:txBody>
        </p:sp>
      </p:grpSp>
      <p:pic>
        <p:nvPicPr>
          <p:cNvPr id="62" name="Elemento grafico 61" descr="Freccia a destra con riempimento a tinta unita">
            <a:extLst>
              <a:ext uri="{FF2B5EF4-FFF2-40B4-BE49-F238E27FC236}">
                <a16:creationId xmlns:a16="http://schemas.microsoft.com/office/drawing/2014/main" id="{376DF4FC-26EA-470C-8C6E-98EB1779C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27264" y="281813"/>
            <a:ext cx="914400" cy="914400"/>
          </a:xfrm>
          <a:prstGeom prst="rect">
            <a:avLst/>
          </a:prstGeom>
        </p:spPr>
      </p:pic>
      <p:pic>
        <p:nvPicPr>
          <p:cNvPr id="63" name="Elemento grafico 62" descr="Freccia a destra con riempimento a tinta unita">
            <a:extLst>
              <a:ext uri="{FF2B5EF4-FFF2-40B4-BE49-F238E27FC236}">
                <a16:creationId xmlns:a16="http://schemas.microsoft.com/office/drawing/2014/main" id="{F0D47111-FCF1-491F-8BA4-282216A7B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344300" y="2205124"/>
            <a:ext cx="935191" cy="935191"/>
          </a:xfrm>
          <a:prstGeom prst="rect">
            <a:avLst/>
          </a:prstGeom>
        </p:spPr>
      </p:pic>
      <p:pic>
        <p:nvPicPr>
          <p:cNvPr id="64" name="Elemento grafico 63" descr="Freccia a destra con riempimento a tinta unita">
            <a:extLst>
              <a:ext uri="{FF2B5EF4-FFF2-40B4-BE49-F238E27FC236}">
                <a16:creationId xmlns:a16="http://schemas.microsoft.com/office/drawing/2014/main" id="{CDB84C17-CD47-41B8-A63D-9164BE75B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6155" y="3940185"/>
            <a:ext cx="911051" cy="911051"/>
          </a:xfrm>
          <a:prstGeom prst="rect">
            <a:avLst/>
          </a:prstGeom>
        </p:spPr>
      </p:pic>
      <p:pic>
        <p:nvPicPr>
          <p:cNvPr id="66" name="Elemento grafico 65" descr="Freccia a destra con riempimento a tinta unita">
            <a:extLst>
              <a:ext uri="{FF2B5EF4-FFF2-40B4-BE49-F238E27FC236}">
                <a16:creationId xmlns:a16="http://schemas.microsoft.com/office/drawing/2014/main" id="{F196D671-65E3-496D-82DC-EA4315B0D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27314" y="329053"/>
            <a:ext cx="914400" cy="914400"/>
          </a:xfrm>
          <a:prstGeom prst="rect">
            <a:avLst/>
          </a:prstGeom>
        </p:spPr>
      </p:pic>
      <p:pic>
        <p:nvPicPr>
          <p:cNvPr id="83" name="Elemento grafico 82" descr="Freccia a destra con riempimento a tinta unita">
            <a:extLst>
              <a:ext uri="{FF2B5EF4-FFF2-40B4-BE49-F238E27FC236}">
                <a16:creationId xmlns:a16="http://schemas.microsoft.com/office/drawing/2014/main" id="{9F236D00-8FC0-4C83-A5F6-7E1BF6570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12860" y="2215520"/>
            <a:ext cx="914400" cy="914400"/>
          </a:xfrm>
          <a:prstGeom prst="rect">
            <a:avLst/>
          </a:prstGeom>
        </p:spPr>
      </p:pic>
      <p:grpSp>
        <p:nvGrpSpPr>
          <p:cNvPr id="99" name="Gruppo 98">
            <a:extLst>
              <a:ext uri="{FF2B5EF4-FFF2-40B4-BE49-F238E27FC236}">
                <a16:creationId xmlns:a16="http://schemas.microsoft.com/office/drawing/2014/main" id="{B50342BF-E381-4DB0-BBB9-F19D2D28488C}"/>
              </a:ext>
            </a:extLst>
          </p:cNvPr>
          <p:cNvGrpSpPr/>
          <p:nvPr/>
        </p:nvGrpSpPr>
        <p:grpSpPr>
          <a:xfrm>
            <a:off x="541114" y="80085"/>
            <a:ext cx="1626919" cy="1537068"/>
            <a:chOff x="0" y="1273979"/>
            <a:chExt cx="783420" cy="783420"/>
          </a:xfrm>
          <a:scene3d>
            <a:camera prst="orthographicFront"/>
            <a:lightRig rig="flat" dir="t"/>
          </a:scene3d>
        </p:grpSpPr>
        <p:sp>
          <p:nvSpPr>
            <p:cNvPr id="100" name="Ovale 99">
              <a:extLst>
                <a:ext uri="{FF2B5EF4-FFF2-40B4-BE49-F238E27FC236}">
                  <a16:creationId xmlns:a16="http://schemas.microsoft.com/office/drawing/2014/main" id="{A5753766-4CE1-475A-ADA7-F27370C7DADC}"/>
                </a:ext>
              </a:extLst>
            </p:cNvPr>
            <p:cNvSpPr/>
            <p:nvPr/>
          </p:nvSpPr>
          <p:spPr>
            <a:xfrm>
              <a:off x="0" y="1273979"/>
              <a:ext cx="783420" cy="783420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1" name="Ovale 4">
              <a:extLst>
                <a:ext uri="{FF2B5EF4-FFF2-40B4-BE49-F238E27FC236}">
                  <a16:creationId xmlns:a16="http://schemas.microsoft.com/office/drawing/2014/main" id="{EB4E1490-596D-42A2-A0E2-C97F49D0C1DF}"/>
                </a:ext>
              </a:extLst>
            </p:cNvPr>
            <p:cNvSpPr txBox="1"/>
            <p:nvPr/>
          </p:nvSpPr>
          <p:spPr>
            <a:xfrm>
              <a:off x="114729" y="1388708"/>
              <a:ext cx="553962" cy="5539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 dirty="0"/>
                <a:t>LOAD MODEL</a:t>
              </a:r>
            </a:p>
          </p:txBody>
        </p:sp>
      </p:grpSp>
      <p:grpSp>
        <p:nvGrpSpPr>
          <p:cNvPr id="102" name="Gruppo 101">
            <a:extLst>
              <a:ext uri="{FF2B5EF4-FFF2-40B4-BE49-F238E27FC236}">
                <a16:creationId xmlns:a16="http://schemas.microsoft.com/office/drawing/2014/main" id="{2E049AAC-4415-41B7-B764-44F5405F76D2}"/>
              </a:ext>
            </a:extLst>
          </p:cNvPr>
          <p:cNvGrpSpPr/>
          <p:nvPr/>
        </p:nvGrpSpPr>
        <p:grpSpPr>
          <a:xfrm>
            <a:off x="3053146" y="169928"/>
            <a:ext cx="1141920" cy="1176832"/>
            <a:chOff x="824153" y="522822"/>
            <a:chExt cx="1048797" cy="1048797"/>
          </a:xfrm>
          <a:scene3d>
            <a:camera prst="orthographicFront"/>
            <a:lightRig rig="flat" dir="t"/>
          </a:scene3d>
        </p:grpSpPr>
        <p:sp>
          <p:nvSpPr>
            <p:cNvPr id="103" name="Ovale 102">
              <a:extLst>
                <a:ext uri="{FF2B5EF4-FFF2-40B4-BE49-F238E27FC236}">
                  <a16:creationId xmlns:a16="http://schemas.microsoft.com/office/drawing/2014/main" id="{65658EDC-A580-4891-A373-D7542B207E1B}"/>
                </a:ext>
              </a:extLst>
            </p:cNvPr>
            <p:cNvSpPr/>
            <p:nvPr/>
          </p:nvSpPr>
          <p:spPr>
            <a:xfrm>
              <a:off x="824153" y="522822"/>
              <a:ext cx="1048797" cy="1048797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4" name="Ovale 4">
              <a:extLst>
                <a:ext uri="{FF2B5EF4-FFF2-40B4-BE49-F238E27FC236}">
                  <a16:creationId xmlns:a16="http://schemas.microsoft.com/office/drawing/2014/main" id="{C533CFF2-473C-4410-A067-BEB6FF227F85}"/>
                </a:ext>
              </a:extLst>
            </p:cNvPr>
            <p:cNvSpPr txBox="1"/>
            <p:nvPr/>
          </p:nvSpPr>
          <p:spPr>
            <a:xfrm>
              <a:off x="977746" y="676415"/>
              <a:ext cx="741611" cy="74161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 dirty="0"/>
                <a:t>UI</a:t>
              </a:r>
            </a:p>
          </p:txBody>
        </p:sp>
      </p:grpSp>
      <p:grpSp>
        <p:nvGrpSpPr>
          <p:cNvPr id="105" name="Gruppo 104">
            <a:extLst>
              <a:ext uri="{FF2B5EF4-FFF2-40B4-BE49-F238E27FC236}">
                <a16:creationId xmlns:a16="http://schemas.microsoft.com/office/drawing/2014/main" id="{610B4ECD-A89A-46A7-A86C-B3EF3E057273}"/>
              </a:ext>
            </a:extLst>
          </p:cNvPr>
          <p:cNvGrpSpPr/>
          <p:nvPr/>
        </p:nvGrpSpPr>
        <p:grpSpPr>
          <a:xfrm>
            <a:off x="5318408" y="169927"/>
            <a:ext cx="1236977" cy="1176832"/>
            <a:chOff x="2043217" y="461066"/>
            <a:chExt cx="1176832" cy="1176832"/>
          </a:xfrm>
          <a:scene3d>
            <a:camera prst="orthographicFront"/>
            <a:lightRig rig="flat" dir="t"/>
          </a:scene3d>
        </p:grpSpPr>
        <p:sp>
          <p:nvSpPr>
            <p:cNvPr id="106" name="Ovale 105">
              <a:extLst>
                <a:ext uri="{FF2B5EF4-FFF2-40B4-BE49-F238E27FC236}">
                  <a16:creationId xmlns:a16="http://schemas.microsoft.com/office/drawing/2014/main" id="{5E8D0A57-BBF8-4BEA-95A4-AE4FDE7EC025}"/>
                </a:ext>
              </a:extLst>
            </p:cNvPr>
            <p:cNvSpPr/>
            <p:nvPr/>
          </p:nvSpPr>
          <p:spPr>
            <a:xfrm>
              <a:off x="2043217" y="461066"/>
              <a:ext cx="1176832" cy="1176832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7" name="Ovale 4">
              <a:extLst>
                <a:ext uri="{FF2B5EF4-FFF2-40B4-BE49-F238E27FC236}">
                  <a16:creationId xmlns:a16="http://schemas.microsoft.com/office/drawing/2014/main" id="{D13734DD-90FD-4DC9-BF30-3A5DE4440976}"/>
                </a:ext>
              </a:extLst>
            </p:cNvPr>
            <p:cNvSpPr txBox="1"/>
            <p:nvPr/>
          </p:nvSpPr>
          <p:spPr>
            <a:xfrm>
              <a:off x="2215560" y="633409"/>
              <a:ext cx="832146" cy="83214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 dirty="0"/>
                <a:t>TRANSLATOR</a:t>
              </a:r>
            </a:p>
          </p:txBody>
        </p:sp>
      </p:grpSp>
      <p:grpSp>
        <p:nvGrpSpPr>
          <p:cNvPr id="108" name="Gruppo 107">
            <a:extLst>
              <a:ext uri="{FF2B5EF4-FFF2-40B4-BE49-F238E27FC236}">
                <a16:creationId xmlns:a16="http://schemas.microsoft.com/office/drawing/2014/main" id="{CC9B9B76-6247-4BD4-A4DD-6B812222D489}"/>
              </a:ext>
            </a:extLst>
          </p:cNvPr>
          <p:cNvGrpSpPr/>
          <p:nvPr/>
        </p:nvGrpSpPr>
        <p:grpSpPr>
          <a:xfrm>
            <a:off x="7568410" y="169927"/>
            <a:ext cx="1236977" cy="1176832"/>
            <a:chOff x="5938016" y="685559"/>
            <a:chExt cx="1176832" cy="1176832"/>
          </a:xfrm>
          <a:scene3d>
            <a:camera prst="orthographicFront"/>
            <a:lightRig rig="flat" dir="t"/>
          </a:scene3d>
        </p:grpSpPr>
        <p:sp>
          <p:nvSpPr>
            <p:cNvPr id="109" name="Ovale 108">
              <a:extLst>
                <a:ext uri="{FF2B5EF4-FFF2-40B4-BE49-F238E27FC236}">
                  <a16:creationId xmlns:a16="http://schemas.microsoft.com/office/drawing/2014/main" id="{BA2AD6EC-E768-4CF9-B693-6866446D5D39}"/>
                </a:ext>
              </a:extLst>
            </p:cNvPr>
            <p:cNvSpPr/>
            <p:nvPr/>
          </p:nvSpPr>
          <p:spPr>
            <a:xfrm>
              <a:off x="5938016" y="685559"/>
              <a:ext cx="1176832" cy="1176832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0" name="Ovale 4">
              <a:extLst>
                <a:ext uri="{FF2B5EF4-FFF2-40B4-BE49-F238E27FC236}">
                  <a16:creationId xmlns:a16="http://schemas.microsoft.com/office/drawing/2014/main" id="{898A5713-1730-42AB-8D88-EAE03940F053}"/>
                </a:ext>
              </a:extLst>
            </p:cNvPr>
            <p:cNvSpPr txBox="1"/>
            <p:nvPr/>
          </p:nvSpPr>
          <p:spPr>
            <a:xfrm>
              <a:off x="6110359" y="857902"/>
              <a:ext cx="832146" cy="83214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 dirty="0"/>
                <a:t>BLOCKCHAIN</a:t>
              </a:r>
            </a:p>
          </p:txBody>
        </p:sp>
      </p:grpSp>
      <p:pic>
        <p:nvPicPr>
          <p:cNvPr id="111" name="Elemento grafico 110" descr="Freccia a destra con riempimento a tinta unita">
            <a:extLst>
              <a:ext uri="{FF2B5EF4-FFF2-40B4-BE49-F238E27FC236}">
                <a16:creationId xmlns:a16="http://schemas.microsoft.com/office/drawing/2014/main" id="{3AA958E3-03EC-4417-846C-13B34F4D1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55449" y="5597509"/>
            <a:ext cx="850409" cy="789166"/>
          </a:xfrm>
          <a:prstGeom prst="rect">
            <a:avLst/>
          </a:prstGeom>
        </p:spPr>
      </p:pic>
      <p:pic>
        <p:nvPicPr>
          <p:cNvPr id="112" name="Elemento grafico 111" descr="Freccia a destra con riempimento a tinta unita">
            <a:extLst>
              <a:ext uri="{FF2B5EF4-FFF2-40B4-BE49-F238E27FC236}">
                <a16:creationId xmlns:a16="http://schemas.microsoft.com/office/drawing/2014/main" id="{5BF0EBBD-0E45-461C-B2B0-570C08AB1F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723" y="3974323"/>
            <a:ext cx="830626" cy="830626"/>
          </a:xfrm>
          <a:prstGeom prst="rect">
            <a:avLst/>
          </a:prstGeom>
        </p:spPr>
      </p:pic>
      <p:pic>
        <p:nvPicPr>
          <p:cNvPr id="113" name="Elemento grafico 112" descr="Freccia a destra con riempimento a tinta unita">
            <a:extLst>
              <a:ext uri="{FF2B5EF4-FFF2-40B4-BE49-F238E27FC236}">
                <a16:creationId xmlns:a16="http://schemas.microsoft.com/office/drawing/2014/main" id="{F2302896-046F-490D-9D2D-A02605CF8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3349" y="361773"/>
            <a:ext cx="754481" cy="754481"/>
          </a:xfrm>
          <a:prstGeom prst="rect">
            <a:avLst/>
          </a:prstGeom>
        </p:spPr>
      </p:pic>
      <p:grpSp>
        <p:nvGrpSpPr>
          <p:cNvPr id="114" name="Gruppo 113">
            <a:extLst>
              <a:ext uri="{FF2B5EF4-FFF2-40B4-BE49-F238E27FC236}">
                <a16:creationId xmlns:a16="http://schemas.microsoft.com/office/drawing/2014/main" id="{3543CB9C-DA28-4A89-89F9-7F1C2F645378}"/>
              </a:ext>
            </a:extLst>
          </p:cNvPr>
          <p:cNvGrpSpPr/>
          <p:nvPr/>
        </p:nvGrpSpPr>
        <p:grpSpPr>
          <a:xfrm>
            <a:off x="3160490" y="2111964"/>
            <a:ext cx="1141920" cy="1176832"/>
            <a:chOff x="824153" y="522822"/>
            <a:chExt cx="1048797" cy="1048797"/>
          </a:xfrm>
          <a:scene3d>
            <a:camera prst="orthographicFront"/>
            <a:lightRig rig="flat" dir="t"/>
          </a:scene3d>
        </p:grpSpPr>
        <p:sp>
          <p:nvSpPr>
            <p:cNvPr id="115" name="Ovale 114">
              <a:extLst>
                <a:ext uri="{FF2B5EF4-FFF2-40B4-BE49-F238E27FC236}">
                  <a16:creationId xmlns:a16="http://schemas.microsoft.com/office/drawing/2014/main" id="{3D806BBA-D55D-43D7-B6F2-4C04E9BD0B7E}"/>
                </a:ext>
              </a:extLst>
            </p:cNvPr>
            <p:cNvSpPr/>
            <p:nvPr/>
          </p:nvSpPr>
          <p:spPr>
            <a:xfrm>
              <a:off x="824153" y="522822"/>
              <a:ext cx="1048797" cy="1048797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6" name="Ovale 4">
              <a:extLst>
                <a:ext uri="{FF2B5EF4-FFF2-40B4-BE49-F238E27FC236}">
                  <a16:creationId xmlns:a16="http://schemas.microsoft.com/office/drawing/2014/main" id="{E63DB27A-877D-4FE2-B6AE-3E363264FD49}"/>
                </a:ext>
              </a:extLst>
            </p:cNvPr>
            <p:cNvSpPr txBox="1"/>
            <p:nvPr/>
          </p:nvSpPr>
          <p:spPr>
            <a:xfrm>
              <a:off x="977746" y="676415"/>
              <a:ext cx="741611" cy="74161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 dirty="0"/>
                <a:t>UI</a:t>
              </a:r>
            </a:p>
          </p:txBody>
        </p:sp>
      </p:grpSp>
      <p:grpSp>
        <p:nvGrpSpPr>
          <p:cNvPr id="133" name="Gruppo 132">
            <a:extLst>
              <a:ext uri="{FF2B5EF4-FFF2-40B4-BE49-F238E27FC236}">
                <a16:creationId xmlns:a16="http://schemas.microsoft.com/office/drawing/2014/main" id="{1F4937F7-DFC9-46B6-8132-3905B85C79CF}"/>
              </a:ext>
            </a:extLst>
          </p:cNvPr>
          <p:cNvGrpSpPr/>
          <p:nvPr/>
        </p:nvGrpSpPr>
        <p:grpSpPr>
          <a:xfrm>
            <a:off x="585941" y="3602759"/>
            <a:ext cx="1626919" cy="1537068"/>
            <a:chOff x="0" y="1273979"/>
            <a:chExt cx="783420" cy="783420"/>
          </a:xfrm>
          <a:scene3d>
            <a:camera prst="orthographicFront"/>
            <a:lightRig rig="flat" dir="t"/>
          </a:scene3d>
        </p:grpSpPr>
        <p:sp>
          <p:nvSpPr>
            <p:cNvPr id="134" name="Ovale 133">
              <a:extLst>
                <a:ext uri="{FF2B5EF4-FFF2-40B4-BE49-F238E27FC236}">
                  <a16:creationId xmlns:a16="http://schemas.microsoft.com/office/drawing/2014/main" id="{DAE3A36B-FE90-45C0-9381-C148348B6B03}"/>
                </a:ext>
              </a:extLst>
            </p:cNvPr>
            <p:cNvSpPr/>
            <p:nvPr/>
          </p:nvSpPr>
          <p:spPr>
            <a:xfrm>
              <a:off x="0" y="1273979"/>
              <a:ext cx="783420" cy="783420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5" name="Ovale 4">
              <a:extLst>
                <a:ext uri="{FF2B5EF4-FFF2-40B4-BE49-F238E27FC236}">
                  <a16:creationId xmlns:a16="http://schemas.microsoft.com/office/drawing/2014/main" id="{1129F791-88B1-4E00-8CD5-7D7865855DFF}"/>
                </a:ext>
              </a:extLst>
            </p:cNvPr>
            <p:cNvSpPr txBox="1"/>
            <p:nvPr/>
          </p:nvSpPr>
          <p:spPr>
            <a:xfrm>
              <a:off x="114729" y="1388708"/>
              <a:ext cx="553962" cy="5539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 dirty="0"/>
                <a:t>EXECUTE MESSAGE</a:t>
              </a:r>
            </a:p>
          </p:txBody>
        </p:sp>
      </p:grpSp>
      <p:grpSp>
        <p:nvGrpSpPr>
          <p:cNvPr id="136" name="Gruppo 135">
            <a:extLst>
              <a:ext uri="{FF2B5EF4-FFF2-40B4-BE49-F238E27FC236}">
                <a16:creationId xmlns:a16="http://schemas.microsoft.com/office/drawing/2014/main" id="{67956E1F-3995-42FB-BFCF-7B6CDB5EA5E3}"/>
              </a:ext>
            </a:extLst>
          </p:cNvPr>
          <p:cNvGrpSpPr/>
          <p:nvPr/>
        </p:nvGrpSpPr>
        <p:grpSpPr>
          <a:xfrm>
            <a:off x="569214" y="1854102"/>
            <a:ext cx="1626919" cy="1537068"/>
            <a:chOff x="27853" y="1265420"/>
            <a:chExt cx="783420" cy="783420"/>
          </a:xfrm>
          <a:scene3d>
            <a:camera prst="orthographicFront"/>
            <a:lightRig rig="flat" dir="t"/>
          </a:scene3d>
        </p:grpSpPr>
        <p:sp>
          <p:nvSpPr>
            <p:cNvPr id="137" name="Ovale 136">
              <a:extLst>
                <a:ext uri="{FF2B5EF4-FFF2-40B4-BE49-F238E27FC236}">
                  <a16:creationId xmlns:a16="http://schemas.microsoft.com/office/drawing/2014/main" id="{DD6E205F-2D80-4799-AE15-D6D4FEF2F68D}"/>
                </a:ext>
              </a:extLst>
            </p:cNvPr>
            <p:cNvSpPr/>
            <p:nvPr/>
          </p:nvSpPr>
          <p:spPr>
            <a:xfrm>
              <a:off x="27853" y="1265420"/>
              <a:ext cx="783420" cy="783420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8" name="Ovale 4">
              <a:extLst>
                <a:ext uri="{FF2B5EF4-FFF2-40B4-BE49-F238E27FC236}">
                  <a16:creationId xmlns:a16="http://schemas.microsoft.com/office/drawing/2014/main" id="{0AFA0C0A-3FDD-4707-A6D1-46D1B3C22403}"/>
                </a:ext>
              </a:extLst>
            </p:cNvPr>
            <p:cNvSpPr txBox="1"/>
            <p:nvPr/>
          </p:nvSpPr>
          <p:spPr>
            <a:xfrm>
              <a:off x="155419" y="1392035"/>
              <a:ext cx="553962" cy="5539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 dirty="0"/>
                <a:t>VISUALIZE CONTRACT</a:t>
              </a:r>
            </a:p>
          </p:txBody>
        </p:sp>
      </p:grpSp>
      <p:grpSp>
        <p:nvGrpSpPr>
          <p:cNvPr id="139" name="Gruppo 138">
            <a:extLst>
              <a:ext uri="{FF2B5EF4-FFF2-40B4-BE49-F238E27FC236}">
                <a16:creationId xmlns:a16="http://schemas.microsoft.com/office/drawing/2014/main" id="{67556D35-FFB7-421B-80F1-7AA16AC414E1}"/>
              </a:ext>
            </a:extLst>
          </p:cNvPr>
          <p:cNvGrpSpPr/>
          <p:nvPr/>
        </p:nvGrpSpPr>
        <p:grpSpPr>
          <a:xfrm>
            <a:off x="528729" y="5240847"/>
            <a:ext cx="1626919" cy="1537068"/>
            <a:chOff x="0" y="1273979"/>
            <a:chExt cx="783420" cy="783420"/>
          </a:xfrm>
          <a:scene3d>
            <a:camera prst="orthographicFront"/>
            <a:lightRig rig="flat" dir="t"/>
          </a:scene3d>
        </p:grpSpPr>
        <p:sp>
          <p:nvSpPr>
            <p:cNvPr id="140" name="Ovale 139">
              <a:extLst>
                <a:ext uri="{FF2B5EF4-FFF2-40B4-BE49-F238E27FC236}">
                  <a16:creationId xmlns:a16="http://schemas.microsoft.com/office/drawing/2014/main" id="{754897E7-EF36-4E9E-BA85-D26EA743124A}"/>
                </a:ext>
              </a:extLst>
            </p:cNvPr>
            <p:cNvSpPr/>
            <p:nvPr/>
          </p:nvSpPr>
          <p:spPr>
            <a:xfrm>
              <a:off x="0" y="1273979"/>
              <a:ext cx="783420" cy="783420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1" name="Ovale 4">
              <a:extLst>
                <a:ext uri="{FF2B5EF4-FFF2-40B4-BE49-F238E27FC236}">
                  <a16:creationId xmlns:a16="http://schemas.microsoft.com/office/drawing/2014/main" id="{10C19A1C-916A-4EE4-BD74-DEB3C5D5A808}"/>
                </a:ext>
              </a:extLst>
            </p:cNvPr>
            <p:cNvSpPr txBox="1"/>
            <p:nvPr/>
          </p:nvSpPr>
          <p:spPr>
            <a:xfrm>
              <a:off x="114729" y="1388708"/>
              <a:ext cx="553962" cy="553962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810" tIns="3810" rIns="3810" bIns="3810" numCol="1" spcCol="1270" anchor="ctr" anchorCtr="0">
              <a:noAutofit/>
            </a:bodyPr>
            <a:lstStyle/>
            <a:p>
              <a:pPr marL="0" lvl="0" indent="0" algn="ctr" defTabSz="2667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 dirty="0"/>
                <a:t>UPDATE MODEL</a:t>
              </a:r>
            </a:p>
          </p:txBody>
        </p:sp>
      </p:grpSp>
      <p:pic>
        <p:nvPicPr>
          <p:cNvPr id="142" name="Elemento grafico 141" descr="Freccia a destra con riempimento a tinta unita">
            <a:extLst>
              <a:ext uri="{FF2B5EF4-FFF2-40B4-BE49-F238E27FC236}">
                <a16:creationId xmlns:a16="http://schemas.microsoft.com/office/drawing/2014/main" id="{6C7374E4-02BC-482F-9919-5B9CA68202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6525" y="5597509"/>
            <a:ext cx="914400" cy="914400"/>
          </a:xfrm>
          <a:prstGeom prst="rect">
            <a:avLst/>
          </a:prstGeom>
        </p:spPr>
      </p:pic>
      <p:pic>
        <p:nvPicPr>
          <p:cNvPr id="143" name="Elemento grafico 142" descr="Freccia a destra con riempimento a tinta unita">
            <a:extLst>
              <a:ext uri="{FF2B5EF4-FFF2-40B4-BE49-F238E27FC236}">
                <a16:creationId xmlns:a16="http://schemas.microsoft.com/office/drawing/2014/main" id="{C8DC9446-1304-4228-B03F-5F749FB63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0406" y="5648569"/>
            <a:ext cx="914400" cy="914400"/>
          </a:xfrm>
          <a:prstGeom prst="rect">
            <a:avLst/>
          </a:prstGeom>
        </p:spPr>
      </p:pic>
      <p:grpSp>
        <p:nvGrpSpPr>
          <p:cNvPr id="144" name="Gruppo 143">
            <a:extLst>
              <a:ext uri="{FF2B5EF4-FFF2-40B4-BE49-F238E27FC236}">
                <a16:creationId xmlns:a16="http://schemas.microsoft.com/office/drawing/2014/main" id="{9A73904D-B440-46D7-ABA1-5B9EE5E2230C}"/>
              </a:ext>
            </a:extLst>
          </p:cNvPr>
          <p:cNvGrpSpPr/>
          <p:nvPr/>
        </p:nvGrpSpPr>
        <p:grpSpPr>
          <a:xfrm>
            <a:off x="2986238" y="5489444"/>
            <a:ext cx="1141920" cy="1176832"/>
            <a:chOff x="824153" y="522822"/>
            <a:chExt cx="1048797" cy="1048797"/>
          </a:xfrm>
          <a:scene3d>
            <a:camera prst="orthographicFront"/>
            <a:lightRig rig="flat" dir="t"/>
          </a:scene3d>
        </p:grpSpPr>
        <p:sp>
          <p:nvSpPr>
            <p:cNvPr id="145" name="Ovale 144">
              <a:extLst>
                <a:ext uri="{FF2B5EF4-FFF2-40B4-BE49-F238E27FC236}">
                  <a16:creationId xmlns:a16="http://schemas.microsoft.com/office/drawing/2014/main" id="{112B122B-213C-421D-8E9D-63B84B5FCE55}"/>
                </a:ext>
              </a:extLst>
            </p:cNvPr>
            <p:cNvSpPr/>
            <p:nvPr/>
          </p:nvSpPr>
          <p:spPr>
            <a:xfrm>
              <a:off x="824153" y="522822"/>
              <a:ext cx="1048797" cy="1048797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6" name="Ovale 4">
              <a:extLst>
                <a:ext uri="{FF2B5EF4-FFF2-40B4-BE49-F238E27FC236}">
                  <a16:creationId xmlns:a16="http://schemas.microsoft.com/office/drawing/2014/main" id="{27A0CD72-1F58-4041-862F-CFB82A68318A}"/>
                </a:ext>
              </a:extLst>
            </p:cNvPr>
            <p:cNvSpPr txBox="1"/>
            <p:nvPr/>
          </p:nvSpPr>
          <p:spPr>
            <a:xfrm>
              <a:off x="977746" y="676415"/>
              <a:ext cx="741611" cy="74161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 dirty="0"/>
                <a:t>UI</a:t>
              </a:r>
            </a:p>
          </p:txBody>
        </p:sp>
      </p:grpSp>
      <p:grpSp>
        <p:nvGrpSpPr>
          <p:cNvPr id="147" name="Gruppo 146">
            <a:extLst>
              <a:ext uri="{FF2B5EF4-FFF2-40B4-BE49-F238E27FC236}">
                <a16:creationId xmlns:a16="http://schemas.microsoft.com/office/drawing/2014/main" id="{08B59F00-918E-49E8-995D-94A56D9B4A87}"/>
              </a:ext>
            </a:extLst>
          </p:cNvPr>
          <p:cNvGrpSpPr/>
          <p:nvPr/>
        </p:nvGrpSpPr>
        <p:grpSpPr>
          <a:xfrm>
            <a:off x="5251500" y="5489443"/>
            <a:ext cx="1236977" cy="1176832"/>
            <a:chOff x="2043217" y="461066"/>
            <a:chExt cx="1176832" cy="1176832"/>
          </a:xfrm>
          <a:scene3d>
            <a:camera prst="orthographicFront"/>
            <a:lightRig rig="flat" dir="t"/>
          </a:scene3d>
        </p:grpSpPr>
        <p:sp>
          <p:nvSpPr>
            <p:cNvPr id="148" name="Ovale 147">
              <a:extLst>
                <a:ext uri="{FF2B5EF4-FFF2-40B4-BE49-F238E27FC236}">
                  <a16:creationId xmlns:a16="http://schemas.microsoft.com/office/drawing/2014/main" id="{F81B2008-C276-49DB-B4EC-7FBF87558BFA}"/>
                </a:ext>
              </a:extLst>
            </p:cNvPr>
            <p:cNvSpPr/>
            <p:nvPr/>
          </p:nvSpPr>
          <p:spPr>
            <a:xfrm>
              <a:off x="2043217" y="461066"/>
              <a:ext cx="1176832" cy="1176832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9" name="Ovale 4">
              <a:extLst>
                <a:ext uri="{FF2B5EF4-FFF2-40B4-BE49-F238E27FC236}">
                  <a16:creationId xmlns:a16="http://schemas.microsoft.com/office/drawing/2014/main" id="{8D73C660-AC58-45DE-9E10-266E7404A143}"/>
                </a:ext>
              </a:extLst>
            </p:cNvPr>
            <p:cNvSpPr txBox="1"/>
            <p:nvPr/>
          </p:nvSpPr>
          <p:spPr>
            <a:xfrm>
              <a:off x="2215560" y="633409"/>
              <a:ext cx="832146" cy="83214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 dirty="0"/>
                <a:t>TRANSLATOR</a:t>
              </a:r>
            </a:p>
          </p:txBody>
        </p:sp>
      </p:grpSp>
      <p:grpSp>
        <p:nvGrpSpPr>
          <p:cNvPr id="150" name="Gruppo 149">
            <a:extLst>
              <a:ext uri="{FF2B5EF4-FFF2-40B4-BE49-F238E27FC236}">
                <a16:creationId xmlns:a16="http://schemas.microsoft.com/office/drawing/2014/main" id="{7E14C510-8A8E-4C30-8BA7-389F0D33CF70}"/>
              </a:ext>
            </a:extLst>
          </p:cNvPr>
          <p:cNvGrpSpPr/>
          <p:nvPr/>
        </p:nvGrpSpPr>
        <p:grpSpPr>
          <a:xfrm>
            <a:off x="7501502" y="5489443"/>
            <a:ext cx="1236977" cy="1176832"/>
            <a:chOff x="5938016" y="685559"/>
            <a:chExt cx="1176832" cy="1176832"/>
          </a:xfrm>
          <a:scene3d>
            <a:camera prst="orthographicFront"/>
            <a:lightRig rig="flat" dir="t"/>
          </a:scene3d>
        </p:grpSpPr>
        <p:sp>
          <p:nvSpPr>
            <p:cNvPr id="151" name="Ovale 150">
              <a:extLst>
                <a:ext uri="{FF2B5EF4-FFF2-40B4-BE49-F238E27FC236}">
                  <a16:creationId xmlns:a16="http://schemas.microsoft.com/office/drawing/2014/main" id="{385F970C-206F-478A-A82A-41FAFB9BCCD0}"/>
                </a:ext>
              </a:extLst>
            </p:cNvPr>
            <p:cNvSpPr/>
            <p:nvPr/>
          </p:nvSpPr>
          <p:spPr>
            <a:xfrm>
              <a:off x="5938016" y="685559"/>
              <a:ext cx="1176832" cy="1176832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2" name="Ovale 4">
              <a:extLst>
                <a:ext uri="{FF2B5EF4-FFF2-40B4-BE49-F238E27FC236}">
                  <a16:creationId xmlns:a16="http://schemas.microsoft.com/office/drawing/2014/main" id="{4B806C39-C12D-4F57-BDC8-ED9828A70958}"/>
                </a:ext>
              </a:extLst>
            </p:cNvPr>
            <p:cNvSpPr txBox="1"/>
            <p:nvPr/>
          </p:nvSpPr>
          <p:spPr>
            <a:xfrm>
              <a:off x="6110359" y="857902"/>
              <a:ext cx="832146" cy="83214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715" tIns="5715" rIns="5715" bIns="5715" numCol="1" spcCol="1270" anchor="ctr" anchorCtr="0">
              <a:noAutofit/>
            </a:bodyPr>
            <a:lstStyle/>
            <a:p>
              <a:pPr marL="0" lvl="0" indent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 dirty="0"/>
                <a:t>BLOCKCHAIN</a:t>
              </a:r>
            </a:p>
          </p:txBody>
        </p:sp>
      </p:grpSp>
      <p:grpSp>
        <p:nvGrpSpPr>
          <p:cNvPr id="153" name="Gruppo 152">
            <a:extLst>
              <a:ext uri="{FF2B5EF4-FFF2-40B4-BE49-F238E27FC236}">
                <a16:creationId xmlns:a16="http://schemas.microsoft.com/office/drawing/2014/main" id="{CC542711-D7FC-49C9-BB8F-0665902CD51C}"/>
              </a:ext>
            </a:extLst>
          </p:cNvPr>
          <p:cNvGrpSpPr/>
          <p:nvPr/>
        </p:nvGrpSpPr>
        <p:grpSpPr>
          <a:xfrm>
            <a:off x="2993260" y="3771175"/>
            <a:ext cx="1141920" cy="1176832"/>
            <a:chOff x="824153" y="522822"/>
            <a:chExt cx="1048797" cy="1048797"/>
          </a:xfrm>
          <a:scene3d>
            <a:camera prst="orthographicFront"/>
            <a:lightRig rig="flat" dir="t"/>
          </a:scene3d>
        </p:grpSpPr>
        <p:sp>
          <p:nvSpPr>
            <p:cNvPr id="154" name="Ovale 153">
              <a:extLst>
                <a:ext uri="{FF2B5EF4-FFF2-40B4-BE49-F238E27FC236}">
                  <a16:creationId xmlns:a16="http://schemas.microsoft.com/office/drawing/2014/main" id="{44320802-DD2F-4773-BE6B-6FB33CBC60F0}"/>
                </a:ext>
              </a:extLst>
            </p:cNvPr>
            <p:cNvSpPr/>
            <p:nvPr/>
          </p:nvSpPr>
          <p:spPr>
            <a:xfrm>
              <a:off x="824153" y="522822"/>
              <a:ext cx="1048797" cy="1048797"/>
            </a:xfrm>
            <a:prstGeom prst="ellipse">
              <a:avLst/>
            </a:prstGeom>
            <a:sp3d prstMaterial="plastic">
              <a:bevelT w="120900" h="88900"/>
              <a:bevelB w="88900" h="31750" prst="angle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2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5" name="Ovale 4">
              <a:extLst>
                <a:ext uri="{FF2B5EF4-FFF2-40B4-BE49-F238E27FC236}">
                  <a16:creationId xmlns:a16="http://schemas.microsoft.com/office/drawing/2014/main" id="{9FBE5B86-6F9C-4D39-93FE-954909D743ED}"/>
                </a:ext>
              </a:extLst>
            </p:cNvPr>
            <p:cNvSpPr txBox="1"/>
            <p:nvPr/>
          </p:nvSpPr>
          <p:spPr>
            <a:xfrm>
              <a:off x="977746" y="676415"/>
              <a:ext cx="741611" cy="741611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080" tIns="5080" rIns="5080" bIns="5080" numCol="1" spcCol="1270" anchor="ctr" anchorCtr="0">
              <a:noAutofit/>
            </a:bodyPr>
            <a:lstStyle/>
            <a:p>
              <a:pPr marL="0" lvl="0" indent="0" algn="ctr" defTabSz="355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000" kern="1200" dirty="0"/>
                <a:t>UI</a:t>
              </a:r>
            </a:p>
          </p:txBody>
        </p:sp>
      </p:grpSp>
      <p:pic>
        <p:nvPicPr>
          <p:cNvPr id="156" name="Elemento grafico 155" descr="Freccia a destra con riempimento a tinta unita">
            <a:extLst>
              <a:ext uri="{FF2B5EF4-FFF2-40B4-BE49-F238E27FC236}">
                <a16:creationId xmlns:a16="http://schemas.microsoft.com/office/drawing/2014/main" id="{ED9ED3A3-23E1-466A-8A03-D25ED201F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25734" y="3912233"/>
            <a:ext cx="935191" cy="93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47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5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egnaposto numero diapositiva 3"/>
          <p:cNvSpPr txBox="1"/>
          <p:nvPr/>
        </p:nvSpPr>
        <p:spPr>
          <a:xfrm>
            <a:off x="10734120" y="594072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AA3632DB-642F-46E1-A7A5-D6903A71F463}" type="slidenum">
              <a:rPr lang="en-US" sz="3200" b="0" strike="noStrike" spc="-1">
                <a:solidFill>
                  <a:srgbClr val="0A304A"/>
                </a:solidFill>
                <a:latin typeface="Century Gothic"/>
              </a:rPr>
              <a:t>11</a:t>
            </a:fld>
            <a:endParaRPr lang="en-US" sz="3200" b="0" strike="noStrike" spc="-1" dirty="0">
              <a:latin typeface="Times New Roman"/>
            </a:endParaRPr>
          </a:p>
        </p:txBody>
      </p:sp>
      <p:sp>
        <p:nvSpPr>
          <p:cNvPr id="152" name="Titolo 1"/>
          <p:cNvSpPr/>
          <p:nvPr/>
        </p:nvSpPr>
        <p:spPr>
          <a:xfrm>
            <a:off x="2214720" y="104760"/>
            <a:ext cx="7762680" cy="99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it-IT" sz="4000" b="1" strike="noStrike" cap="all" spc="-1" dirty="0">
                <a:solidFill>
                  <a:srgbClr val="000000"/>
                </a:solidFill>
                <a:latin typeface="Calibri"/>
              </a:rPr>
              <a:t>4. IMPLEMENtAZIONE</a:t>
            </a:r>
            <a:endParaRPr lang="en-US" sz="4000" b="0" strike="noStrike" spc="-1" dirty="0">
              <a:latin typeface="Arial"/>
            </a:endParaRP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2F213A4B-A59A-4A98-81A6-052AA005AB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2082097"/>
              </p:ext>
            </p:extLst>
          </p:nvPr>
        </p:nvGraphicFramePr>
        <p:xfrm>
          <a:off x="1185385" y="2628936"/>
          <a:ext cx="9481392" cy="3575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asellaDiTesto 5">
            <a:extLst>
              <a:ext uri="{FF2B5EF4-FFF2-40B4-BE49-F238E27FC236}">
                <a16:creationId xmlns:a16="http://schemas.microsoft.com/office/drawing/2014/main" id="{7904CF2A-ACA9-408A-9133-4E62DEAB6F2E}"/>
              </a:ext>
            </a:extLst>
          </p:cNvPr>
          <p:cNvSpPr txBox="1"/>
          <p:nvPr/>
        </p:nvSpPr>
        <p:spPr>
          <a:xfrm>
            <a:off x="4351772" y="1262519"/>
            <a:ext cx="3488455" cy="46166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Si è lavorato su 3 livelli: </a:t>
            </a:r>
          </a:p>
        </p:txBody>
      </p:sp>
      <p:pic>
        <p:nvPicPr>
          <p:cNvPr id="4" name="Elemento grafico 3" descr="Badge 1 con riempimento a tinta unita">
            <a:extLst>
              <a:ext uri="{FF2B5EF4-FFF2-40B4-BE49-F238E27FC236}">
                <a16:creationId xmlns:a16="http://schemas.microsoft.com/office/drawing/2014/main" id="{7E7EFCC2-6BF4-4AC9-9FDB-39D5584873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46960" y="2001312"/>
            <a:ext cx="914400" cy="914400"/>
          </a:xfrm>
          <a:prstGeom prst="rect">
            <a:avLst/>
          </a:prstGeom>
        </p:spPr>
      </p:pic>
      <p:pic>
        <p:nvPicPr>
          <p:cNvPr id="9" name="Elemento grafico 8" descr="Badge con riempimento a tinta unita">
            <a:extLst>
              <a:ext uri="{FF2B5EF4-FFF2-40B4-BE49-F238E27FC236}">
                <a16:creationId xmlns:a16="http://schemas.microsoft.com/office/drawing/2014/main" id="{BD4C5153-55A9-4986-9040-3D38220BE0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12137" y="2006496"/>
            <a:ext cx="914400" cy="914400"/>
          </a:xfrm>
          <a:prstGeom prst="rect">
            <a:avLst/>
          </a:prstGeom>
        </p:spPr>
      </p:pic>
      <p:pic>
        <p:nvPicPr>
          <p:cNvPr id="13" name="Elemento grafico 12" descr="Badge 3 con riempimento a tinta unita">
            <a:extLst>
              <a:ext uri="{FF2B5EF4-FFF2-40B4-BE49-F238E27FC236}">
                <a16:creationId xmlns:a16="http://schemas.microsoft.com/office/drawing/2014/main" id="{C72BF039-2EBA-4453-9CB2-4544C71D8B0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930642" y="2001312"/>
            <a:ext cx="914400" cy="91440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A54B566E-F895-4030-8917-30728436484D}"/>
              </a:ext>
            </a:extLst>
          </p:cNvPr>
          <p:cNvGrpSpPr/>
          <p:nvPr/>
        </p:nvGrpSpPr>
        <p:grpSpPr>
          <a:xfrm>
            <a:off x="1185385" y="2975288"/>
            <a:ext cx="2968616" cy="3136185"/>
            <a:chOff x="134467" y="348913"/>
            <a:chExt cx="2968616" cy="3136185"/>
          </a:xfrm>
        </p:grpSpPr>
        <p:sp>
          <p:nvSpPr>
            <p:cNvPr id="18" name="Operazione manuale 17">
              <a:extLst>
                <a:ext uri="{FF2B5EF4-FFF2-40B4-BE49-F238E27FC236}">
                  <a16:creationId xmlns:a16="http://schemas.microsoft.com/office/drawing/2014/main" id="{683A1805-19C8-4AC6-8DCA-943FC470FE8E}"/>
                </a:ext>
              </a:extLst>
            </p:cNvPr>
            <p:cNvSpPr/>
            <p:nvPr/>
          </p:nvSpPr>
          <p:spPr>
            <a:xfrm rot="16200000">
              <a:off x="50682" y="432698"/>
              <a:ext cx="3136185" cy="2968616"/>
            </a:xfrm>
            <a:prstGeom prst="flowChartManualOperation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Operazione manuale 4">
              <a:extLst>
                <a:ext uri="{FF2B5EF4-FFF2-40B4-BE49-F238E27FC236}">
                  <a16:creationId xmlns:a16="http://schemas.microsoft.com/office/drawing/2014/main" id="{203F9D8D-719F-4524-A9A7-79346D578076}"/>
                </a:ext>
              </a:extLst>
            </p:cNvPr>
            <p:cNvSpPr txBox="1"/>
            <p:nvPr/>
          </p:nvSpPr>
          <p:spPr>
            <a:xfrm rot="21600000">
              <a:off x="134467" y="976150"/>
              <a:ext cx="2968616" cy="188171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0" tIns="0" rIns="173792" bIns="0" numCol="1" spcCol="1270" anchor="t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700" kern="1200" dirty="0"/>
                <a:t>Architettura</a:t>
              </a:r>
            </a:p>
            <a:p>
              <a:pPr marL="228600" lvl="1" indent="-2286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it-IT" sz="2100" dirty="0"/>
                <a:t>D</a:t>
              </a:r>
              <a:r>
                <a:rPr lang="it-IT" sz="2100" kern="1200" dirty="0"/>
                <a:t>iagramma delle classi</a:t>
              </a:r>
            </a:p>
            <a:p>
              <a:pPr marL="228600" lvl="1" indent="-2286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it-IT" sz="2100" kern="1200" dirty="0"/>
                <a:t>Casi d’uso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7869BC20-B518-4E3B-A780-C6F6597C7C8E}"/>
              </a:ext>
            </a:extLst>
          </p:cNvPr>
          <p:cNvGrpSpPr/>
          <p:nvPr/>
        </p:nvGrpSpPr>
        <p:grpSpPr>
          <a:xfrm>
            <a:off x="4623283" y="3429000"/>
            <a:ext cx="3401305" cy="2228766"/>
            <a:chOff x="4952768" y="540123"/>
            <a:chExt cx="4528624" cy="2533102"/>
          </a:xfrm>
        </p:grpSpPr>
        <p:sp>
          <p:nvSpPr>
            <p:cNvPr id="22" name="Operazione manuale 21">
              <a:extLst>
                <a:ext uri="{FF2B5EF4-FFF2-40B4-BE49-F238E27FC236}">
                  <a16:creationId xmlns:a16="http://schemas.microsoft.com/office/drawing/2014/main" id="{9A38A3F5-8F1D-480B-BA1B-AC1985097895}"/>
                </a:ext>
              </a:extLst>
            </p:cNvPr>
            <p:cNvSpPr/>
            <p:nvPr/>
          </p:nvSpPr>
          <p:spPr>
            <a:xfrm rot="16200000">
              <a:off x="5950529" y="-457638"/>
              <a:ext cx="2533102" cy="4528623"/>
            </a:xfrm>
            <a:prstGeom prst="flowChartManualOperation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Operazione manuale 4">
              <a:extLst>
                <a:ext uri="{FF2B5EF4-FFF2-40B4-BE49-F238E27FC236}">
                  <a16:creationId xmlns:a16="http://schemas.microsoft.com/office/drawing/2014/main" id="{263EF784-C6EA-426A-89FF-E8309D6C240F}"/>
                </a:ext>
              </a:extLst>
            </p:cNvPr>
            <p:cNvSpPr txBox="1"/>
            <p:nvPr/>
          </p:nvSpPr>
          <p:spPr>
            <a:xfrm rot="21600000">
              <a:off x="4952769" y="1046742"/>
              <a:ext cx="4528623" cy="151986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28600" tIns="0" rIns="229994" bIns="0" numCol="1" spcCol="1270" anchor="t" anchorCtr="0">
              <a:noAutofit/>
            </a:bodyPr>
            <a:lstStyle/>
            <a:p>
              <a:pPr marL="0" lvl="0" indent="0" algn="l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700" kern="1200" dirty="0"/>
                <a:t>Codice</a:t>
              </a:r>
            </a:p>
            <a:p>
              <a:pPr marL="285750" lvl="1" indent="-28575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it-IT" sz="2100" kern="1200" dirty="0"/>
                <a:t>DockerFlexchain</a:t>
              </a:r>
            </a:p>
            <a:p>
              <a:pPr marL="285750" lvl="1" indent="-285750" algn="l" defTabSz="12446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it-IT" sz="2100" kern="1200" dirty="0"/>
                <a:t>OffChainProcessor</a:t>
              </a: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3CDC7457-DD18-4BBF-A1C9-7C37D27C73C3}"/>
              </a:ext>
            </a:extLst>
          </p:cNvPr>
          <p:cNvGrpSpPr/>
          <p:nvPr/>
        </p:nvGrpSpPr>
        <p:grpSpPr>
          <a:xfrm>
            <a:off x="8413315" y="3139335"/>
            <a:ext cx="2863454" cy="2752126"/>
            <a:chOff x="3378305" y="411589"/>
            <a:chExt cx="2863454" cy="2752126"/>
          </a:xfrm>
        </p:grpSpPr>
        <p:sp>
          <p:nvSpPr>
            <p:cNvPr id="25" name="Operazione manuale 24">
              <a:extLst>
                <a:ext uri="{FF2B5EF4-FFF2-40B4-BE49-F238E27FC236}">
                  <a16:creationId xmlns:a16="http://schemas.microsoft.com/office/drawing/2014/main" id="{86F9994E-9D9C-4523-BCC9-030B3AFC3771}"/>
                </a:ext>
              </a:extLst>
            </p:cNvPr>
            <p:cNvSpPr/>
            <p:nvPr/>
          </p:nvSpPr>
          <p:spPr>
            <a:xfrm rot="16200000">
              <a:off x="3433969" y="355925"/>
              <a:ext cx="2752126" cy="2863453"/>
            </a:xfrm>
            <a:prstGeom prst="flowChartManualOperation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Operazione manuale 4">
              <a:extLst>
                <a:ext uri="{FF2B5EF4-FFF2-40B4-BE49-F238E27FC236}">
                  <a16:creationId xmlns:a16="http://schemas.microsoft.com/office/drawing/2014/main" id="{3C800C36-134C-4C28-845D-168A73479B85}"/>
                </a:ext>
              </a:extLst>
            </p:cNvPr>
            <p:cNvSpPr txBox="1"/>
            <p:nvPr/>
          </p:nvSpPr>
          <p:spPr>
            <a:xfrm rot="21600000">
              <a:off x="3378306" y="962013"/>
              <a:ext cx="2863453" cy="16512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71450" tIns="0" rIns="173792" bIns="0" numCol="1" spcCol="1270" anchor="t" anchorCtr="0">
              <a:noAutofit/>
            </a:bodyPr>
            <a:lstStyle/>
            <a:p>
              <a:pPr marL="0" lvl="0" indent="0" algn="l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700" kern="1200" dirty="0"/>
                <a:t>Dockerizzazione</a:t>
              </a:r>
            </a:p>
            <a:p>
              <a:pPr marL="228600" lvl="1" indent="-2286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it-IT" sz="2100" kern="1200" dirty="0"/>
                <a:t>Dockerfile</a:t>
              </a:r>
            </a:p>
            <a:p>
              <a:pPr marL="228600" lvl="1" indent="-228600" algn="l" defTabSz="9334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it-IT" sz="2100" kern="1200" dirty="0"/>
                <a:t>DockerCompose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egnaposto numero diapositiva 3"/>
          <p:cNvSpPr txBox="1"/>
          <p:nvPr/>
        </p:nvSpPr>
        <p:spPr>
          <a:xfrm>
            <a:off x="10734120" y="594072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1D1187EF-1BF5-4027-8F22-A579ECB503F3}" type="slidenum">
              <a:rPr lang="en-US" sz="3200" b="0" strike="noStrike" spc="-1">
                <a:solidFill>
                  <a:srgbClr val="0A304A"/>
                </a:solidFill>
                <a:latin typeface="Century Gothic"/>
              </a:rPr>
              <a:t>12</a:t>
            </a:fld>
            <a:endParaRPr lang="en-US" sz="3200" b="0" strike="noStrike" spc="-1" dirty="0">
              <a:latin typeface="Times New Roman"/>
            </a:endParaRPr>
          </a:p>
        </p:txBody>
      </p:sp>
      <p:sp>
        <p:nvSpPr>
          <p:cNvPr id="155" name="CasellaDiTesto 4"/>
          <p:cNvSpPr/>
          <p:nvPr/>
        </p:nvSpPr>
        <p:spPr>
          <a:xfrm>
            <a:off x="5185800" y="605880"/>
            <a:ext cx="1648506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800" b="0" strike="noStrike" spc="-1" dirty="0">
                <a:solidFill>
                  <a:srgbClr val="000000"/>
                </a:solidFill>
                <a:latin typeface="Calibri"/>
              </a:rPr>
              <a:t>Dockerfile</a:t>
            </a:r>
            <a:endParaRPr lang="en-US" sz="2800" b="0" strike="noStrike" spc="-1" dirty="0">
              <a:latin typeface="Arial"/>
            </a:endParaRPr>
          </a:p>
        </p:txBody>
      </p:sp>
      <p:pic>
        <p:nvPicPr>
          <p:cNvPr id="156" name="Immagine 5"/>
          <p:cNvPicPr/>
          <p:nvPr/>
        </p:nvPicPr>
        <p:blipFill rotWithShape="1">
          <a:blip r:embed="rId2"/>
          <a:srcRect r="50685"/>
          <a:stretch/>
        </p:blipFill>
        <p:spPr>
          <a:xfrm>
            <a:off x="701424" y="1189201"/>
            <a:ext cx="3201552" cy="5262696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7" name="Immagine 8"/>
          <p:cNvPicPr/>
          <p:nvPr/>
        </p:nvPicPr>
        <p:blipFill rotWithShape="1">
          <a:blip r:embed="rId3"/>
          <a:srcRect r="48802"/>
          <a:stretch/>
        </p:blipFill>
        <p:spPr>
          <a:xfrm>
            <a:off x="3854916" y="1189201"/>
            <a:ext cx="3392292" cy="5262696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8" name="CasellaDiTesto 16"/>
          <p:cNvSpPr/>
          <p:nvPr/>
        </p:nvSpPr>
        <p:spPr>
          <a:xfrm>
            <a:off x="1123920" y="114840"/>
            <a:ext cx="10448640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3200" b="1" strike="noStrike" spc="-1" dirty="0">
                <a:solidFill>
                  <a:srgbClr val="000000"/>
                </a:solidFill>
                <a:latin typeface="Times New Roman"/>
              </a:rPr>
              <a:t>4.1 </a:t>
            </a:r>
            <a:r>
              <a:rPr lang="it-IT" sz="3200" b="1" strike="noStrike" cap="small" spc="-1" dirty="0">
                <a:solidFill>
                  <a:srgbClr val="000000"/>
                </a:solidFill>
                <a:latin typeface="Calibri"/>
                <a:ea typeface="Calibri"/>
              </a:rPr>
              <a:t>Dockerizzazione attraverso Dockerfile e DockerCompose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7" name="Immagine 2">
            <a:extLst>
              <a:ext uri="{FF2B5EF4-FFF2-40B4-BE49-F238E27FC236}">
                <a16:creationId xmlns:a16="http://schemas.microsoft.com/office/drawing/2014/main" id="{F76F6BD3-A3E6-4BA6-A881-C619BAB81E88}"/>
              </a:ext>
            </a:extLst>
          </p:cNvPr>
          <p:cNvPicPr/>
          <p:nvPr/>
        </p:nvPicPr>
        <p:blipFill rotWithShape="1">
          <a:blip r:embed="rId4"/>
          <a:srcRect r="42669" b="32872"/>
          <a:stretch/>
        </p:blipFill>
        <p:spPr>
          <a:xfrm>
            <a:off x="7252968" y="1189202"/>
            <a:ext cx="3718896" cy="1987674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magine 4">
            <a:extLst>
              <a:ext uri="{FF2B5EF4-FFF2-40B4-BE49-F238E27FC236}">
                <a16:creationId xmlns:a16="http://schemas.microsoft.com/office/drawing/2014/main" id="{39FEC796-3821-49E3-95C6-F34632484B70}"/>
              </a:ext>
            </a:extLst>
          </p:cNvPr>
          <p:cNvPicPr/>
          <p:nvPr/>
        </p:nvPicPr>
        <p:blipFill rotWithShape="1">
          <a:blip r:embed="rId4"/>
          <a:srcRect t="67178" r="42669"/>
          <a:stretch/>
        </p:blipFill>
        <p:spPr>
          <a:xfrm>
            <a:off x="7264488" y="3173672"/>
            <a:ext cx="3718896" cy="1118352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5">
            <a:extLst>
              <a:ext uri="{FF2B5EF4-FFF2-40B4-BE49-F238E27FC236}">
                <a16:creationId xmlns:a16="http://schemas.microsoft.com/office/drawing/2014/main" id="{ED14DA82-6692-42EA-9C69-66CB4452B9B3}"/>
              </a:ext>
            </a:extLst>
          </p:cNvPr>
          <p:cNvPicPr/>
          <p:nvPr/>
        </p:nvPicPr>
        <p:blipFill rotWithShape="1">
          <a:blip r:embed="rId5"/>
          <a:srcRect r="42796"/>
          <a:stretch/>
        </p:blipFill>
        <p:spPr>
          <a:xfrm>
            <a:off x="7258728" y="4288819"/>
            <a:ext cx="3718896" cy="2163078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/>
      <p:bldP spid="1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egnaposto numero diapositiva 3"/>
          <p:cNvSpPr txBox="1"/>
          <p:nvPr/>
        </p:nvSpPr>
        <p:spPr>
          <a:xfrm>
            <a:off x="10734120" y="594072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9E0866C0-D8D9-4044-89C2-9BE0A246211C}" type="slidenum">
              <a:rPr lang="en-US" sz="3200" b="0" strike="noStrike" spc="-1">
                <a:solidFill>
                  <a:srgbClr val="0A304A"/>
                </a:solidFill>
                <a:latin typeface="Century Gothic"/>
              </a:rPr>
              <a:t>13</a:t>
            </a:fld>
            <a:endParaRPr lang="en-US" sz="3200" b="0" strike="noStrike" spc="-1" dirty="0">
              <a:latin typeface="Times New Roman"/>
            </a:endParaRPr>
          </a:p>
        </p:txBody>
      </p:sp>
      <p:pic>
        <p:nvPicPr>
          <p:cNvPr id="164" name="Immagine 2"/>
          <p:cNvPicPr/>
          <p:nvPr/>
        </p:nvPicPr>
        <p:blipFill rotWithShape="1">
          <a:blip r:embed="rId2"/>
          <a:srcRect r="46037"/>
          <a:stretch/>
        </p:blipFill>
        <p:spPr>
          <a:xfrm>
            <a:off x="315960" y="1036728"/>
            <a:ext cx="5455584" cy="5238792"/>
          </a:xfrm>
          <a:prstGeom prst="rect">
            <a:avLst/>
          </a:prstGeom>
          <a:ln w="0">
            <a:noFill/>
          </a:ln>
          <a:effectLst>
            <a:outerShdw blurRad="291960" dist="139498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5" name="CasellaDiTesto 4"/>
          <p:cNvSpPr/>
          <p:nvPr/>
        </p:nvSpPr>
        <p:spPr>
          <a:xfrm>
            <a:off x="981238" y="274248"/>
            <a:ext cx="2515154" cy="52176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2800" b="0" strike="noStrike" spc="-1" dirty="0">
                <a:solidFill>
                  <a:srgbClr val="000000"/>
                </a:solidFill>
                <a:latin typeface="Calibri"/>
              </a:rPr>
              <a:t>Dockercompose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5" name="CasellaDiTesto 5">
            <a:extLst>
              <a:ext uri="{FF2B5EF4-FFF2-40B4-BE49-F238E27FC236}">
                <a16:creationId xmlns:a16="http://schemas.microsoft.com/office/drawing/2014/main" id="{EFD41EAA-6B86-4186-83B5-F8F2D53B5FD0}"/>
              </a:ext>
            </a:extLst>
          </p:cNvPr>
          <p:cNvSpPr/>
          <p:nvPr/>
        </p:nvSpPr>
        <p:spPr>
          <a:xfrm>
            <a:off x="8150473" y="158075"/>
            <a:ext cx="216180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3200" b="1" strike="noStrike" spc="-1" dirty="0">
                <a:solidFill>
                  <a:srgbClr val="000000"/>
                </a:solidFill>
                <a:latin typeface="Times New Roman"/>
              </a:rPr>
              <a:t>4.2 </a:t>
            </a:r>
            <a:r>
              <a:rPr lang="it-IT" sz="3200" b="1" strike="noStrike" cap="small" spc="-1" dirty="0">
                <a:solidFill>
                  <a:srgbClr val="000000"/>
                </a:solidFill>
                <a:latin typeface="Calibri"/>
                <a:ea typeface="Calibri"/>
              </a:rPr>
              <a:t>SCRIPT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7" name="Image1">
            <a:extLst>
              <a:ext uri="{FF2B5EF4-FFF2-40B4-BE49-F238E27FC236}">
                <a16:creationId xmlns:a16="http://schemas.microsoft.com/office/drawing/2014/main" id="{2AE1E1D7-2817-4BD3-B968-38093A8B8E46}"/>
              </a:ext>
            </a:extLst>
          </p:cNvPr>
          <p:cNvPicPr/>
          <p:nvPr/>
        </p:nvPicPr>
        <p:blipFill rotWithShape="1">
          <a:blip r:embed="rId3"/>
          <a:srcRect l="6225" r="16981"/>
          <a:stretch/>
        </p:blipFill>
        <p:spPr>
          <a:xfrm>
            <a:off x="7144488" y="1734166"/>
            <a:ext cx="4586148" cy="707886"/>
          </a:xfrm>
          <a:prstGeom prst="rect">
            <a:avLst/>
          </a:prstGeom>
          <a:ln w="0">
            <a:noFill/>
          </a:ln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8C6C0AF-FE00-42E9-83EE-C2CF6972F7D9}"/>
              </a:ext>
            </a:extLst>
          </p:cNvPr>
          <p:cNvSpPr txBox="1"/>
          <p:nvPr/>
        </p:nvSpPr>
        <p:spPr>
          <a:xfrm>
            <a:off x="8513869" y="1004188"/>
            <a:ext cx="1435008" cy="46166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Windows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72F7CC0-4531-4D78-8432-94409420D961}"/>
              </a:ext>
            </a:extLst>
          </p:cNvPr>
          <p:cNvSpPr txBox="1"/>
          <p:nvPr/>
        </p:nvSpPr>
        <p:spPr>
          <a:xfrm>
            <a:off x="8770349" y="2818255"/>
            <a:ext cx="922047" cy="46166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Linux</a:t>
            </a:r>
          </a:p>
        </p:txBody>
      </p:sp>
      <p:pic>
        <p:nvPicPr>
          <p:cNvPr id="11" name="Immagine 7">
            <a:extLst>
              <a:ext uri="{FF2B5EF4-FFF2-40B4-BE49-F238E27FC236}">
                <a16:creationId xmlns:a16="http://schemas.microsoft.com/office/drawing/2014/main" id="{65345513-700C-4B48-9610-B873EA5986FF}"/>
              </a:ext>
            </a:extLst>
          </p:cNvPr>
          <p:cNvPicPr/>
          <p:nvPr/>
        </p:nvPicPr>
        <p:blipFill rotWithShape="1">
          <a:blip r:embed="rId4"/>
          <a:srcRect l="4161" t="25188" r="62464" b="25744"/>
          <a:stretch/>
        </p:blipFill>
        <p:spPr>
          <a:xfrm>
            <a:off x="6501888" y="3656123"/>
            <a:ext cx="5458968" cy="1742598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" grpId="0"/>
      <p:bldP spid="5" grpId="0"/>
      <p:bldP spid="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egnaposto numero diapositiva 3"/>
          <p:cNvSpPr txBox="1"/>
          <p:nvPr/>
        </p:nvSpPr>
        <p:spPr>
          <a:xfrm>
            <a:off x="10734120" y="594072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C3C7ED7-9453-4B03-9AF4-8E87D77097B6}" type="slidenum">
              <a:rPr lang="en-US" sz="3200" b="0" strike="noStrike" spc="-1">
                <a:solidFill>
                  <a:srgbClr val="0A304A"/>
                </a:solidFill>
                <a:latin typeface="Century Gothic"/>
              </a:rPr>
              <a:t>14</a:t>
            </a:fld>
            <a:endParaRPr lang="en-US" sz="3200" b="0" strike="noStrike" spc="-1" dirty="0">
              <a:latin typeface="Times New Roman"/>
            </a:endParaRPr>
          </a:p>
        </p:txBody>
      </p:sp>
      <p:sp>
        <p:nvSpPr>
          <p:cNvPr id="174" name="CasellaDiTesto 1"/>
          <p:cNvSpPr/>
          <p:nvPr/>
        </p:nvSpPr>
        <p:spPr>
          <a:xfrm>
            <a:off x="981000" y="1333440"/>
            <a:ext cx="4536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asellaDiTesto 5"/>
          <p:cNvSpPr/>
          <p:nvPr/>
        </p:nvSpPr>
        <p:spPr>
          <a:xfrm>
            <a:off x="3644028" y="252095"/>
            <a:ext cx="5269104" cy="58332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3200" b="1" strike="noStrike" spc="-1" dirty="0">
                <a:solidFill>
                  <a:srgbClr val="000000"/>
                </a:solidFill>
                <a:latin typeface="Times New Roman"/>
              </a:rPr>
              <a:t>4.4 Uso della User Interface</a:t>
            </a:r>
            <a:endParaRPr lang="en-US" sz="3200" b="0" strike="noStrike" spc="-1" dirty="0">
              <a:latin typeface="Arial"/>
            </a:endParaRPr>
          </a:p>
        </p:txBody>
      </p:sp>
      <p:pic>
        <p:nvPicPr>
          <p:cNvPr id="2" name="demo-2022-01-04_19.51.43">
            <a:hlinkClick r:id="" action="ppaction://media"/>
            <a:extLst>
              <a:ext uri="{FF2B5EF4-FFF2-40B4-BE49-F238E27FC236}">
                <a16:creationId xmlns:a16="http://schemas.microsoft.com/office/drawing/2014/main" id="{CAA2F2AE-32F2-4CC3-9C22-DA632F40CB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9336" y="936648"/>
            <a:ext cx="9573327" cy="53825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egnaposto numero diapositiva 3"/>
          <p:cNvSpPr txBox="1"/>
          <p:nvPr/>
        </p:nvSpPr>
        <p:spPr>
          <a:xfrm>
            <a:off x="10734120" y="594072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79F29A0-4D8E-48CF-8A75-52D59B973443}" type="slidenum">
              <a:rPr lang="en-US" sz="3200" b="0" strike="noStrike" spc="-1">
                <a:solidFill>
                  <a:srgbClr val="0A304A"/>
                </a:solidFill>
                <a:latin typeface="Century Gothic"/>
              </a:rPr>
              <a:t>15</a:t>
            </a:fld>
            <a:endParaRPr lang="en-US" sz="3200" b="0" strike="noStrike" spc="-1" dirty="0">
              <a:latin typeface="Times New Roman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DDA41073-BD6A-45BD-81C2-3D32C1B1A40B}"/>
              </a:ext>
            </a:extLst>
          </p:cNvPr>
          <p:cNvSpPr txBox="1"/>
          <p:nvPr/>
        </p:nvSpPr>
        <p:spPr>
          <a:xfrm>
            <a:off x="4312920" y="265968"/>
            <a:ext cx="40538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200" b="1" strike="noStrike" spc="-1" dirty="0">
                <a:solidFill>
                  <a:srgbClr val="000000"/>
                </a:solidFill>
                <a:latin typeface="Times New Roman"/>
              </a:rPr>
              <a:t>Gestione degli errori</a:t>
            </a:r>
            <a:endParaRPr lang="it-IT" sz="3200" dirty="0"/>
          </a:p>
        </p:txBody>
      </p:sp>
      <p:pic>
        <p:nvPicPr>
          <p:cNvPr id="3" name="2022-01-07 12-03-01">
            <a:hlinkClick r:id="" action="ppaction://media"/>
            <a:extLst>
              <a:ext uri="{FF2B5EF4-FFF2-40B4-BE49-F238E27FC236}">
                <a16:creationId xmlns:a16="http://schemas.microsoft.com/office/drawing/2014/main" id="{9691C645-C0BC-483F-BD4C-D0916735C8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71066" y="939974"/>
            <a:ext cx="8849868" cy="4978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81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egnaposto numero diapositiva 3"/>
          <p:cNvSpPr txBox="1"/>
          <p:nvPr/>
        </p:nvSpPr>
        <p:spPr>
          <a:xfrm>
            <a:off x="10734120" y="594072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826E356-E144-440B-9867-0E0D0D2BB4CC}" type="slidenum">
              <a:rPr lang="en-US" sz="3200" b="0" strike="noStrike" spc="-1">
                <a:solidFill>
                  <a:srgbClr val="0A304A"/>
                </a:solidFill>
                <a:latin typeface="Century Gothic"/>
              </a:rPr>
              <a:t>16</a:t>
            </a:fld>
            <a:endParaRPr lang="en-US" sz="3200" b="0" strike="noStrike" spc="-1" dirty="0">
              <a:latin typeface="Times New Roman"/>
            </a:endParaRPr>
          </a:p>
        </p:txBody>
      </p:sp>
      <p:sp>
        <p:nvSpPr>
          <p:cNvPr id="195" name="Titolo 1"/>
          <p:cNvSpPr/>
          <p:nvPr/>
        </p:nvSpPr>
        <p:spPr>
          <a:xfrm>
            <a:off x="1265400" y="155160"/>
            <a:ext cx="9661320" cy="99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 fontScale="89500" lnSpcReduction="20000"/>
          </a:bodyPr>
          <a:lstStyle/>
          <a:p>
            <a:pPr algn="ctr">
              <a:lnSpc>
                <a:spcPct val="100000"/>
              </a:lnSpc>
            </a:pPr>
            <a:r>
              <a:rPr lang="it-IT" sz="4000" b="1" strike="noStrike" cap="all" spc="-1" dirty="0">
                <a:solidFill>
                  <a:srgbClr val="000000"/>
                </a:solidFill>
                <a:latin typeface="Calibri"/>
              </a:rPr>
              <a:t>5. Utilizzo del programma dockerflexchain</a:t>
            </a:r>
            <a:endParaRPr lang="en-US" sz="4000" b="0" strike="noStrike" spc="-1" dirty="0">
              <a:latin typeface="Arial"/>
            </a:endParaRP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D9349B2A-20CF-4DF7-8BC2-267854D4E2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3605706"/>
              </p:ext>
            </p:extLst>
          </p:nvPr>
        </p:nvGraphicFramePr>
        <p:xfrm>
          <a:off x="2252932" y="1974482"/>
          <a:ext cx="7686134" cy="4635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8E324336-9660-4162-89D2-8C16167F1518}"/>
              </a:ext>
            </a:extLst>
          </p:cNvPr>
          <p:cNvSpPr txBox="1"/>
          <p:nvPr/>
        </p:nvSpPr>
        <p:spPr>
          <a:xfrm>
            <a:off x="1809409" y="1321585"/>
            <a:ext cx="8573181" cy="46166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Il programma è utilizzabile sia su Windows che su GNU/Linux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/>
      <p:bldGraphic spid="4" grpId="0">
        <p:bldAsOne/>
      </p:bldGraphic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egnaposto numero diapositiva 3"/>
          <p:cNvSpPr txBox="1"/>
          <p:nvPr/>
        </p:nvSpPr>
        <p:spPr>
          <a:xfrm>
            <a:off x="10734120" y="594072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BFCF108-5D97-45B0-8C4E-DA3CF44E524C}" type="slidenum">
              <a:rPr lang="en-US" sz="3200" b="0" strike="noStrike" spc="-1">
                <a:solidFill>
                  <a:srgbClr val="0A304A"/>
                </a:solidFill>
                <a:latin typeface="Century Gothic"/>
              </a:rPr>
              <a:t>17</a:t>
            </a:fld>
            <a:endParaRPr lang="en-US" sz="3200" b="0" strike="noStrike" spc="-1" dirty="0">
              <a:latin typeface="Times New Roman"/>
            </a:endParaRPr>
          </a:p>
        </p:txBody>
      </p:sp>
      <p:sp>
        <p:nvSpPr>
          <p:cNvPr id="202" name="Titolo 1"/>
          <p:cNvSpPr/>
          <p:nvPr/>
        </p:nvSpPr>
        <p:spPr>
          <a:xfrm>
            <a:off x="1265040" y="0"/>
            <a:ext cx="9661320" cy="639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 fontScale="92500" lnSpcReduction="10000"/>
          </a:bodyPr>
          <a:lstStyle/>
          <a:p>
            <a:pPr algn="ctr">
              <a:lnSpc>
                <a:spcPct val="100000"/>
              </a:lnSpc>
            </a:pPr>
            <a:r>
              <a:rPr lang="it-IT" sz="4000" b="1" strike="noStrike" cap="all" spc="-1" dirty="0">
                <a:solidFill>
                  <a:srgbClr val="000000"/>
                </a:solidFill>
                <a:latin typeface="Calibri"/>
              </a:rPr>
              <a:t>6. Conclusioni</a:t>
            </a:r>
            <a:endParaRPr lang="en-US" sz="4000" b="0" strike="noStrike" spc="-1" dirty="0">
              <a:latin typeface="Arial"/>
            </a:endParaRP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29432B2A-5BE7-4DB2-8DD9-75FC57A653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21734876"/>
              </p:ext>
            </p:extLst>
          </p:nvPr>
        </p:nvGraphicFramePr>
        <p:xfrm>
          <a:off x="1849635" y="2939799"/>
          <a:ext cx="8364213" cy="37828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ma 2">
            <a:extLst>
              <a:ext uri="{FF2B5EF4-FFF2-40B4-BE49-F238E27FC236}">
                <a16:creationId xmlns:a16="http://schemas.microsoft.com/office/drawing/2014/main" id="{5C357770-8C54-4CA6-BDF8-A71605F9F4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24060957"/>
              </p:ext>
            </p:extLst>
          </p:nvPr>
        </p:nvGraphicFramePr>
        <p:xfrm>
          <a:off x="258110" y="1472183"/>
          <a:ext cx="5484322" cy="16901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8D80BD9C-C386-455A-93F9-D91AB098E592}"/>
              </a:ext>
            </a:extLst>
          </p:cNvPr>
          <p:cNvSpPr/>
          <p:nvPr/>
        </p:nvSpPr>
        <p:spPr>
          <a:xfrm>
            <a:off x="3039886" y="1273016"/>
            <a:ext cx="6111625" cy="1296112"/>
          </a:xfrm>
          <a:prstGeom prst="roundRect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r>
              <a:rPr lang="it-IT" sz="1400" b="1" strike="noStrike" spc="-1" dirty="0">
                <a:solidFill>
                  <a:schemeClr val="bg1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Negli ultimi anni si è visto quanto un modello di regole possa cambiare rapidamente e quanto ci sia il bisogno quindi, di adattarsi a qualsiasi cambiamento. Ciò che si cerca è quindi </a:t>
            </a:r>
            <a:r>
              <a:rPr lang="it-IT" sz="1400" b="1" spc="-1" dirty="0">
                <a:solidFill>
                  <a:schemeClr val="bg1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fless</a:t>
            </a:r>
            <a:r>
              <a:rPr lang="it-IT" sz="1400" b="1" strike="noStrike" spc="-1" dirty="0">
                <a:solidFill>
                  <a:schemeClr val="bg1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ibilità, che non è ottenibile solo con l’uso della </a:t>
            </a:r>
            <a:r>
              <a:rPr lang="it-IT" sz="1400" b="1" spc="-1" dirty="0">
                <a:solidFill>
                  <a:schemeClr val="bg1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Blockchain, ed è proprio a questo che serve la Flexchain: a</a:t>
            </a:r>
            <a:r>
              <a:rPr lang="it-IT" sz="1400" b="1" strike="noStrike" spc="-1" dirty="0">
                <a:solidFill>
                  <a:schemeClr val="bg1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ttraverso l’uso dell’</a:t>
            </a:r>
            <a:r>
              <a:rPr lang="it-IT" sz="1400" b="1" spc="-1" dirty="0">
                <a:solidFill>
                  <a:schemeClr val="bg1"/>
                </a:solidFill>
                <a:latin typeface="Times New Roman" panose="02020603050405020304" pitchFamily="18" charset="0"/>
                <a:ea typeface="Cambria"/>
                <a:cs typeface="Times New Roman" panose="02020603050405020304" pitchFamily="18" charset="0"/>
              </a:rPr>
              <a:t>on-chain e dell’off-chain, essa viene garantita.</a:t>
            </a:r>
            <a:endParaRPr lang="it-IT" sz="1400" dirty="0"/>
          </a:p>
          <a:p>
            <a:endParaRPr lang="it-IT" sz="1400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057BD539-0FE4-4288-B53A-B98EF9B077DA}"/>
              </a:ext>
            </a:extLst>
          </p:cNvPr>
          <p:cNvGrpSpPr/>
          <p:nvPr/>
        </p:nvGrpSpPr>
        <p:grpSpPr>
          <a:xfrm>
            <a:off x="4333466" y="633656"/>
            <a:ext cx="3524468" cy="543206"/>
            <a:chOff x="0" y="92756"/>
            <a:chExt cx="5484322" cy="842400"/>
          </a:xfrm>
        </p:grpSpPr>
        <p:sp>
          <p:nvSpPr>
            <p:cNvPr id="17" name="Rettangolo con angoli arrotondati 16">
              <a:extLst>
                <a:ext uri="{FF2B5EF4-FFF2-40B4-BE49-F238E27FC236}">
                  <a16:creationId xmlns:a16="http://schemas.microsoft.com/office/drawing/2014/main" id="{55B1DF63-21DE-4DFA-A2DD-1915BCE1CBB0}"/>
                </a:ext>
              </a:extLst>
            </p:cNvPr>
            <p:cNvSpPr/>
            <p:nvPr/>
          </p:nvSpPr>
          <p:spPr>
            <a:xfrm>
              <a:off x="0" y="92756"/>
              <a:ext cx="5484322" cy="8424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564C9DB1-9346-48D0-A8F1-C398CB65F705}"/>
                </a:ext>
              </a:extLst>
            </p:cNvPr>
            <p:cNvSpPr txBox="1"/>
            <p:nvPr/>
          </p:nvSpPr>
          <p:spPr>
            <a:xfrm>
              <a:off x="41123" y="133879"/>
              <a:ext cx="5402076" cy="76015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37160" tIns="137160" rIns="137160" bIns="13716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2800" kern="1200" dirty="0"/>
                <a:t>Flessibilità</a:t>
              </a:r>
            </a:p>
          </p:txBody>
        </p:sp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606B0D9-0DB9-455B-93D6-A6A2E7CA21AC}"/>
              </a:ext>
            </a:extLst>
          </p:cNvPr>
          <p:cNvSpPr txBox="1"/>
          <p:nvPr/>
        </p:nvSpPr>
        <p:spPr>
          <a:xfrm>
            <a:off x="993172" y="4582546"/>
            <a:ext cx="2034531" cy="46166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</a:rPr>
              <a:t>Sviluppi futuri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2" grpId="0"/>
      <p:bldGraphic spid="2" grpId="0">
        <p:bldAsOne/>
      </p:bldGraphic>
      <p:bldP spid="15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egnaposto numero diapositiva 3"/>
          <p:cNvSpPr txBox="1"/>
          <p:nvPr/>
        </p:nvSpPr>
        <p:spPr>
          <a:xfrm>
            <a:off x="10734120" y="594072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025B4B30-3977-4C09-9153-2F0EB4FE1E12}" type="slidenum">
              <a:rPr lang="en-US" sz="3200" b="0" strike="noStrike" spc="-1">
                <a:solidFill>
                  <a:srgbClr val="0A304A"/>
                </a:solidFill>
                <a:latin typeface="Century Gothic"/>
              </a:rPr>
              <a:t>2</a:t>
            </a:fld>
            <a:endParaRPr lang="en-US" sz="3200" b="0" strike="noStrike" spc="-1" dirty="0">
              <a:latin typeface="Times New Roman"/>
            </a:endParaRPr>
          </a:p>
        </p:txBody>
      </p:sp>
      <p:sp>
        <p:nvSpPr>
          <p:cNvPr id="104" name="CasellaDiTesto 5"/>
          <p:cNvSpPr/>
          <p:nvPr/>
        </p:nvSpPr>
        <p:spPr>
          <a:xfrm>
            <a:off x="589088" y="777171"/>
            <a:ext cx="10654943" cy="6633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90000" tIns="45000" rIns="90000" bIns="45000">
            <a:spAutoFit/>
          </a:bodyPr>
          <a:lstStyle/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it-IT" spc="-1" dirty="0">
                <a:solidFill>
                  <a:srgbClr val="000000"/>
                </a:solidFill>
                <a:latin typeface="Times New Roman"/>
                <a:ea typeface="Times New Roman"/>
              </a:rPr>
              <a:t>La Natura della Blockchain permette di eseguire processi business multi-party senza necessità di fiducia, ed è  molto utile in questi ambiti, però ha dei problemi: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05" name="CasellaDiTesto 8"/>
          <p:cNvSpPr/>
          <p:nvPr/>
        </p:nvSpPr>
        <p:spPr>
          <a:xfrm>
            <a:off x="2519872" y="2103857"/>
            <a:ext cx="7152256" cy="1484337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7000"/>
              </a:lnSpc>
              <a:spcAft>
                <a:spcPts val="799"/>
              </a:spcAft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7000"/>
              </a:lnSpc>
              <a:spcAft>
                <a:spcPts val="799"/>
              </a:spcAft>
            </a:pPr>
            <a:r>
              <a:rPr lang="it-IT" sz="18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Ed è proprio da questa esigenza che nasce il progetto della </a:t>
            </a:r>
            <a:r>
              <a:rPr lang="it-IT" sz="2800" b="0" i="1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Flexchain</a:t>
            </a:r>
            <a:r>
              <a:rPr lang="it-IT" sz="2800" b="0" strike="noStrike" spc="-1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</p:txBody>
      </p:sp>
      <p:sp>
        <p:nvSpPr>
          <p:cNvPr id="106" name="Titolo 1"/>
          <p:cNvSpPr/>
          <p:nvPr/>
        </p:nvSpPr>
        <p:spPr>
          <a:xfrm>
            <a:off x="2214660" y="113828"/>
            <a:ext cx="7762680" cy="6633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 lnSpcReduction="10000"/>
          </a:bodyPr>
          <a:lstStyle/>
          <a:p>
            <a:pPr marL="914400" indent="-914040" algn="ctr">
              <a:lnSpc>
                <a:spcPct val="100000"/>
              </a:lnSpc>
              <a:buClr>
                <a:srgbClr val="000000"/>
              </a:buClr>
              <a:buFont typeface="Century Gothic"/>
              <a:buAutoNum type="arabicPeriod"/>
            </a:pPr>
            <a:r>
              <a:rPr lang="it-IT" sz="4000" b="1" strike="noStrike" cap="all" spc="-1" dirty="0">
                <a:solidFill>
                  <a:srgbClr val="000000"/>
                </a:solidFill>
                <a:latin typeface="Calibri"/>
              </a:rPr>
              <a:t>Introduzione</a:t>
            </a:r>
            <a:endParaRPr lang="en-US" sz="4000" strike="noStrike" spc="-1" dirty="0">
              <a:latin typeface="Arial"/>
            </a:endParaRP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91C81B97-3680-449A-B712-7FE07FA3E8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7264598"/>
              </p:ext>
            </p:extLst>
          </p:nvPr>
        </p:nvGraphicFramePr>
        <p:xfrm>
          <a:off x="2735888" y="1334573"/>
          <a:ext cx="6562572" cy="1196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olo 1">
            <a:extLst>
              <a:ext uri="{FF2B5EF4-FFF2-40B4-BE49-F238E27FC236}">
                <a16:creationId xmlns:a16="http://schemas.microsoft.com/office/drawing/2014/main" id="{B63B3B84-6FBE-4D28-B538-20CAF36F3BF5}"/>
              </a:ext>
            </a:extLst>
          </p:cNvPr>
          <p:cNvSpPr/>
          <p:nvPr/>
        </p:nvSpPr>
        <p:spPr>
          <a:xfrm>
            <a:off x="-1701424" y="3953749"/>
            <a:ext cx="7762680" cy="99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it-IT" sz="4000" b="1" strike="noStrike" cap="all" spc="-1" dirty="0">
                <a:solidFill>
                  <a:srgbClr val="000000"/>
                </a:solidFill>
                <a:latin typeface="Calibri"/>
              </a:rPr>
              <a:t>1.1 La FLEXCHAIN</a:t>
            </a:r>
            <a:endParaRPr lang="en-US" sz="4000" b="0" strike="noStrike" spc="-1" dirty="0">
              <a:latin typeface="Arial"/>
            </a:endParaRPr>
          </a:p>
        </p:txBody>
      </p:sp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D2912587-1BCE-4AEA-9BBC-B941FCA8EC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875807"/>
              </p:ext>
            </p:extLst>
          </p:nvPr>
        </p:nvGraphicFramePr>
        <p:xfrm>
          <a:off x="4514196" y="3033099"/>
          <a:ext cx="5804408" cy="38249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  <p:bldP spid="106" grpId="0"/>
      <p:bldGraphic spid="2" grpId="0">
        <p:bldAsOne/>
      </p:bldGraphic>
      <p:bldP spid="7" grpId="0"/>
      <p:bldGraphic spid="11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egnaposto numero diapositiva 3"/>
          <p:cNvSpPr txBox="1"/>
          <p:nvPr/>
        </p:nvSpPr>
        <p:spPr>
          <a:xfrm>
            <a:off x="10734120" y="594072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A371334-C47C-44D5-A4AA-7C26F2A8225D}" type="slidenum">
              <a:rPr lang="en-US" sz="3200" b="0" strike="noStrike" spc="-1">
                <a:solidFill>
                  <a:srgbClr val="0A304A"/>
                </a:solidFill>
                <a:latin typeface="Century Gothic"/>
              </a:rPr>
              <a:t>3</a:t>
            </a:fld>
            <a:endParaRPr lang="en-US" sz="3200" b="0" strike="noStrike" spc="-1" dirty="0">
              <a:latin typeface="Times New Roman"/>
            </a:endParaRPr>
          </a:p>
        </p:txBody>
      </p:sp>
      <p:sp>
        <p:nvSpPr>
          <p:cNvPr id="115" name="Titolo 1"/>
          <p:cNvSpPr/>
          <p:nvPr/>
        </p:nvSpPr>
        <p:spPr>
          <a:xfrm>
            <a:off x="2214720" y="162000"/>
            <a:ext cx="7762680" cy="99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it-IT" sz="4000" b="1" strike="noStrike" cap="all" spc="-1" dirty="0">
                <a:solidFill>
                  <a:srgbClr val="000000"/>
                </a:solidFill>
                <a:latin typeface="Calibri"/>
              </a:rPr>
              <a:t>2. OBIETTIVI </a:t>
            </a:r>
            <a:endParaRPr lang="en-US" sz="4000" b="0" strike="noStrike" spc="-1" dirty="0">
              <a:latin typeface="Arial"/>
            </a:endParaRP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17B4D64C-9AFD-43B5-BE68-599956F075A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0065206"/>
              </p:ext>
            </p:extLst>
          </p:nvPr>
        </p:nvGraphicFramePr>
        <p:xfrm>
          <a:off x="5569792" y="3032307"/>
          <a:ext cx="5164328" cy="35780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7A7AB6AF-7BAE-4D52-B603-00F21011BEA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6871235"/>
              </p:ext>
            </p:extLst>
          </p:nvPr>
        </p:nvGraphicFramePr>
        <p:xfrm>
          <a:off x="446435" y="2033496"/>
          <a:ext cx="5449824" cy="3907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1" name="Diagramma 10">
            <a:extLst>
              <a:ext uri="{FF2B5EF4-FFF2-40B4-BE49-F238E27FC236}">
                <a16:creationId xmlns:a16="http://schemas.microsoft.com/office/drawing/2014/main" id="{324D22C6-751D-4EF3-89E6-F7D83CAE71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7472276"/>
              </p:ext>
            </p:extLst>
          </p:nvPr>
        </p:nvGraphicFramePr>
        <p:xfrm>
          <a:off x="6555408" y="2592654"/>
          <a:ext cx="4464208" cy="26875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EBC7D2B-16E9-45AA-9C11-E3C237302B94}"/>
              </a:ext>
            </a:extLst>
          </p:cNvPr>
          <p:cNvSpPr txBox="1"/>
          <p:nvPr/>
        </p:nvSpPr>
        <p:spPr>
          <a:xfrm>
            <a:off x="7498836" y="1932119"/>
            <a:ext cx="2478564" cy="461665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Fasi del progetto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Graphic spid="9" grpId="0">
        <p:bldAsOne/>
      </p:bldGraphic>
      <p:bldGraphic spid="11" grpId="0">
        <p:bldAsOne/>
      </p:bldGraphic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egnaposto numero diapositiva 3"/>
          <p:cNvSpPr txBox="1"/>
          <p:nvPr/>
        </p:nvSpPr>
        <p:spPr>
          <a:xfrm>
            <a:off x="10734120" y="594072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41E5A89D-ED43-45B1-AF7F-8DC63BF24390}" type="slidenum">
              <a:rPr lang="en-US" sz="3200" b="0" strike="noStrike" spc="-1">
                <a:solidFill>
                  <a:srgbClr val="0A304A"/>
                </a:solidFill>
                <a:latin typeface="Century Gothic"/>
              </a:rPr>
              <a:t>4</a:t>
            </a:fld>
            <a:endParaRPr lang="en-US" sz="3200" b="0" strike="noStrike" spc="-1" dirty="0">
              <a:latin typeface="Times New Roman"/>
            </a:endParaRPr>
          </a:p>
        </p:txBody>
      </p:sp>
      <p:sp>
        <p:nvSpPr>
          <p:cNvPr id="117" name="Titolo 1"/>
          <p:cNvSpPr/>
          <p:nvPr/>
        </p:nvSpPr>
        <p:spPr>
          <a:xfrm>
            <a:off x="2214720" y="162000"/>
            <a:ext cx="7762680" cy="991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it-IT" sz="4000" b="1" strike="noStrike" cap="all" spc="-1" dirty="0">
                <a:solidFill>
                  <a:srgbClr val="000000"/>
                </a:solidFill>
                <a:latin typeface="Calibri"/>
              </a:rPr>
              <a:t>2.1 TECNOLOGIE UTILIZZATE  </a:t>
            </a:r>
            <a:endParaRPr lang="en-US" sz="4000" b="0" strike="noStrike" spc="-1" dirty="0">
              <a:latin typeface="Arial"/>
            </a:endParaRPr>
          </a:p>
        </p:txBody>
      </p:sp>
      <p:sp>
        <p:nvSpPr>
          <p:cNvPr id="118" name="CasellaDiTesto 9"/>
          <p:cNvSpPr/>
          <p:nvPr/>
        </p:nvSpPr>
        <p:spPr>
          <a:xfrm>
            <a:off x="4563946" y="1183320"/>
            <a:ext cx="3063508" cy="82954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it-IT" sz="3200" b="1" strike="noStrike" spc="-1" dirty="0">
                <a:solidFill>
                  <a:srgbClr val="000000"/>
                </a:solidFill>
                <a:latin typeface="Times New Roman"/>
              </a:rPr>
              <a:t>2.1.1 Blockchain</a:t>
            </a:r>
            <a:endParaRPr lang="en-US" sz="3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sz="1600" b="0" strike="noStrike" spc="-1" dirty="0">
              <a:latin typeface="Arial"/>
            </a:endParaRPr>
          </a:p>
        </p:txBody>
      </p:sp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57486572-6250-4C54-92FC-8E962640C7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3396847"/>
              </p:ext>
            </p:extLst>
          </p:nvPr>
        </p:nvGraphicFramePr>
        <p:xfrm>
          <a:off x="1492204" y="1682496"/>
          <a:ext cx="8739932" cy="4446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egnaposto numero diapositiva 3"/>
          <p:cNvSpPr txBox="1"/>
          <p:nvPr/>
        </p:nvSpPr>
        <p:spPr>
          <a:xfrm>
            <a:off x="10734120" y="594072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5F4D479-A1B9-411A-83E0-C2A9FB59D40F}" type="slidenum">
              <a:rPr lang="en-US" sz="3200" b="0" strike="noStrike" spc="-1">
                <a:solidFill>
                  <a:srgbClr val="0A304A"/>
                </a:solidFill>
                <a:latin typeface="Century Gothic"/>
              </a:rPr>
              <a:t>5</a:t>
            </a:fld>
            <a:endParaRPr lang="en-US" sz="3200" b="0" strike="noStrike" spc="-1" dirty="0">
              <a:latin typeface="Times New Roman"/>
            </a:endParaRPr>
          </a:p>
        </p:txBody>
      </p:sp>
      <p:sp>
        <p:nvSpPr>
          <p:cNvPr id="120" name="CasellaDiTesto 2"/>
          <p:cNvSpPr/>
          <p:nvPr/>
        </p:nvSpPr>
        <p:spPr>
          <a:xfrm>
            <a:off x="4458960" y="277560"/>
            <a:ext cx="3849480" cy="5778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>
            <a:spAutoFit/>
          </a:bodyPr>
          <a:lstStyle/>
          <a:p>
            <a:pPr>
              <a:lnSpc>
                <a:spcPct val="100000"/>
              </a:lnSpc>
            </a:pPr>
            <a:r>
              <a:rPr lang="it-IT" sz="3200" b="1" strike="noStrike" spc="-1" dirty="0">
                <a:solidFill>
                  <a:srgbClr val="000000"/>
                </a:solidFill>
                <a:latin typeface="Times New Roman"/>
              </a:rPr>
              <a:t>2.1.2 Smart Contract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21" name="CasellaDiTesto 6"/>
          <p:cNvSpPr/>
          <p:nvPr/>
        </p:nvSpPr>
        <p:spPr>
          <a:xfrm>
            <a:off x="3352680" y="942840"/>
            <a:ext cx="45360" cy="3690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21BEBA88-4080-4484-9728-04201FFDCC5B}"/>
              </a:ext>
            </a:extLst>
          </p:cNvPr>
          <p:cNvGrpSpPr/>
          <p:nvPr/>
        </p:nvGrpSpPr>
        <p:grpSpPr>
          <a:xfrm>
            <a:off x="861596" y="1028590"/>
            <a:ext cx="2731228" cy="1638737"/>
            <a:chOff x="5508615" y="2630994"/>
            <a:chExt cx="2731228" cy="1638737"/>
          </a:xfrm>
        </p:grpSpPr>
        <p:sp>
          <p:nvSpPr>
            <p:cNvPr id="7" name="Rettangolo 6">
              <a:extLst>
                <a:ext uri="{FF2B5EF4-FFF2-40B4-BE49-F238E27FC236}">
                  <a16:creationId xmlns:a16="http://schemas.microsoft.com/office/drawing/2014/main" id="{A034B67C-739A-42BE-A7DE-0C7CD7649D25}"/>
                </a:ext>
              </a:extLst>
            </p:cNvPr>
            <p:cNvSpPr/>
            <p:nvPr/>
          </p:nvSpPr>
          <p:spPr>
            <a:xfrm>
              <a:off x="5508615" y="2630994"/>
              <a:ext cx="2731228" cy="163873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905C0BF7-0098-45E8-A267-F75BA6B6285F}"/>
                </a:ext>
              </a:extLst>
            </p:cNvPr>
            <p:cNvSpPr txBox="1"/>
            <p:nvPr/>
          </p:nvSpPr>
          <p:spPr>
            <a:xfrm>
              <a:off x="5508615" y="2630994"/>
              <a:ext cx="2731228" cy="16387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strike="noStrike" spc="-1" dirty="0"/>
                <a:t>Contratti che possono essere stipulati e imposti senza la necessità di un'interazione umana</a:t>
              </a:r>
              <a:endParaRPr lang="it-IT" sz="2000" kern="1200" dirty="0"/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E3F287B5-8E7C-40CA-964A-4CA2EDBB06E0}"/>
              </a:ext>
            </a:extLst>
          </p:cNvPr>
          <p:cNvGrpSpPr/>
          <p:nvPr/>
        </p:nvGrpSpPr>
        <p:grpSpPr>
          <a:xfrm>
            <a:off x="7542812" y="1053107"/>
            <a:ext cx="2731228" cy="1638737"/>
            <a:chOff x="5508615" y="2630994"/>
            <a:chExt cx="2731228" cy="1638737"/>
          </a:xfrm>
        </p:grpSpPr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8A8D04DB-1E97-440C-927C-4A071F288E12}"/>
                </a:ext>
              </a:extLst>
            </p:cNvPr>
            <p:cNvSpPr/>
            <p:nvPr/>
          </p:nvSpPr>
          <p:spPr>
            <a:xfrm>
              <a:off x="5508615" y="2630994"/>
              <a:ext cx="2731228" cy="163873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32115E23-9B6E-40FB-99F0-821BC1BCF8AE}"/>
                </a:ext>
              </a:extLst>
            </p:cNvPr>
            <p:cNvSpPr txBox="1"/>
            <p:nvPr/>
          </p:nvSpPr>
          <p:spPr>
            <a:xfrm>
              <a:off x="5508615" y="2630994"/>
              <a:ext cx="2731228" cy="16387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strike="noStrike" spc="-1" dirty="0"/>
                <a:t>Schema di funzioni tipicamente condizionali “if/then” incorporate in software o protocolli informatici</a:t>
              </a:r>
              <a:endParaRPr lang="it-IT" sz="2000" kern="1200" dirty="0"/>
            </a:p>
          </p:txBody>
        </p:sp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45699864-9005-4E9B-8996-A837AF971AFF}"/>
              </a:ext>
            </a:extLst>
          </p:cNvPr>
          <p:cNvGrpSpPr/>
          <p:nvPr/>
        </p:nvGrpSpPr>
        <p:grpSpPr>
          <a:xfrm>
            <a:off x="4202204" y="1052343"/>
            <a:ext cx="2731228" cy="1638737"/>
            <a:chOff x="5508615" y="2630994"/>
            <a:chExt cx="2731228" cy="1638737"/>
          </a:xfrm>
        </p:grpSpPr>
        <p:sp>
          <p:nvSpPr>
            <p:cNvPr id="13" name="Rettangolo 12">
              <a:extLst>
                <a:ext uri="{FF2B5EF4-FFF2-40B4-BE49-F238E27FC236}">
                  <a16:creationId xmlns:a16="http://schemas.microsoft.com/office/drawing/2014/main" id="{CF3A53E6-3251-4842-9442-EDB3C470F0E2}"/>
                </a:ext>
              </a:extLst>
            </p:cNvPr>
            <p:cNvSpPr/>
            <p:nvPr/>
          </p:nvSpPr>
          <p:spPr>
            <a:xfrm>
              <a:off x="5508615" y="2630994"/>
              <a:ext cx="2731228" cy="1638737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A6648DC4-B625-4B05-B9DA-074BFB9B7AB9}"/>
                </a:ext>
              </a:extLst>
            </p:cNvPr>
            <p:cNvSpPr txBox="1"/>
            <p:nvPr/>
          </p:nvSpPr>
          <p:spPr>
            <a:xfrm>
              <a:off x="5508615" y="2630994"/>
              <a:ext cx="2731228" cy="163873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marL="0" lvl="0" indent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000" b="0" strike="noStrike" spc="-1" dirty="0"/>
                <a:t>Simulano la logica delle clausole contrattuali</a:t>
              </a:r>
              <a:endParaRPr lang="it-IT" sz="2000" kern="1200" dirty="0"/>
            </a:p>
          </p:txBody>
        </p:sp>
      </p:grpSp>
      <p:pic>
        <p:nvPicPr>
          <p:cNvPr id="29" name="Immagine 28">
            <a:extLst>
              <a:ext uri="{FF2B5EF4-FFF2-40B4-BE49-F238E27FC236}">
                <a16:creationId xmlns:a16="http://schemas.microsoft.com/office/drawing/2014/main" id="{80C10109-70E8-41CD-A19E-DD4BBF4E4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961" y="3044845"/>
            <a:ext cx="3916479" cy="3684347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0FBB322-6E5A-44E4-A51D-2D19823EF8DC}"/>
              </a:ext>
            </a:extLst>
          </p:cNvPr>
          <p:cNvSpPr txBox="1"/>
          <p:nvPr/>
        </p:nvSpPr>
        <p:spPr>
          <a:xfrm>
            <a:off x="861596" y="4327847"/>
            <a:ext cx="3246402" cy="400110"/>
          </a:xfrm>
          <a:prstGeom prst="rect">
            <a:avLst/>
          </a:prstGeom>
          <a:solidFill>
            <a:srgbClr val="002060"/>
          </a:solidFill>
        </p:spPr>
        <p:txBody>
          <a:bodyPr wrap="non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Esempio di Smart Contract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egnaposto numero diapositiva 3"/>
          <p:cNvSpPr txBox="1"/>
          <p:nvPr/>
        </p:nvSpPr>
        <p:spPr>
          <a:xfrm>
            <a:off x="10734120" y="594072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3CFF966-62C2-49B6-A414-CA69485274F8}" type="slidenum">
              <a:rPr lang="en-US" sz="3200" b="0" strike="noStrike" spc="-1">
                <a:solidFill>
                  <a:srgbClr val="0A304A"/>
                </a:solidFill>
                <a:latin typeface="Century Gothic"/>
              </a:rPr>
              <a:t>6</a:t>
            </a:fld>
            <a:endParaRPr lang="en-US" sz="3200" b="0" strike="noStrike" spc="-1" dirty="0">
              <a:latin typeface="Times New Roman"/>
            </a:endParaRPr>
          </a:p>
        </p:txBody>
      </p:sp>
      <p:pic>
        <p:nvPicPr>
          <p:cNvPr id="6148" name="Picture 4" descr="Docker Logos | Docker">
            <a:extLst>
              <a:ext uri="{FF2B5EF4-FFF2-40B4-BE49-F238E27FC236}">
                <a16:creationId xmlns:a16="http://schemas.microsoft.com/office/drawing/2014/main" id="{7E54D86C-9814-4BDC-91A7-7F4432B5F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895" y="363051"/>
            <a:ext cx="1526868" cy="1094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ma 3">
            <a:extLst>
              <a:ext uri="{FF2B5EF4-FFF2-40B4-BE49-F238E27FC236}">
                <a16:creationId xmlns:a16="http://schemas.microsoft.com/office/drawing/2014/main" id="{206F8A5A-2B27-4EC0-915D-C06B4007AC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2897742"/>
              </p:ext>
            </p:extLst>
          </p:nvPr>
        </p:nvGraphicFramePr>
        <p:xfrm>
          <a:off x="2020824" y="363051"/>
          <a:ext cx="8292413" cy="55776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egnaposto numero diapositiva 3"/>
          <p:cNvSpPr txBox="1"/>
          <p:nvPr/>
        </p:nvSpPr>
        <p:spPr>
          <a:xfrm>
            <a:off x="10734120" y="594072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D963CA5E-83EF-413E-922D-84C227D3AEF2}" type="slidenum">
              <a:rPr lang="en-US" sz="2000" b="0" strike="noStrike" spc="-1">
                <a:solidFill>
                  <a:srgbClr val="0A304A"/>
                </a:solidFill>
                <a:latin typeface="Century Gothic"/>
              </a:rPr>
              <a:t>7</a:t>
            </a:fld>
            <a:endParaRPr lang="en-US" sz="2000" b="0" strike="noStrike" spc="-1" dirty="0">
              <a:latin typeface="Times New Roman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BB6C4A69-680D-405D-8F57-229B620E063B}"/>
              </a:ext>
            </a:extLst>
          </p:cNvPr>
          <p:cNvGrpSpPr/>
          <p:nvPr/>
        </p:nvGrpSpPr>
        <p:grpSpPr>
          <a:xfrm>
            <a:off x="3011924" y="282934"/>
            <a:ext cx="6032919" cy="887002"/>
            <a:chOff x="0" y="0"/>
            <a:chExt cx="8292413" cy="1673300"/>
          </a:xfrm>
        </p:grpSpPr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9730122B-DBFF-4EE8-9EE2-1D88C61B3F56}"/>
                </a:ext>
              </a:extLst>
            </p:cNvPr>
            <p:cNvSpPr/>
            <p:nvPr/>
          </p:nvSpPr>
          <p:spPr>
            <a:xfrm>
              <a:off x="0" y="0"/>
              <a:ext cx="8292413" cy="1673300"/>
            </a:xfrm>
            <a:prstGeom prst="rect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AEB74FE1-C112-49B3-B46B-20CD48F02ADB}"/>
                </a:ext>
              </a:extLst>
            </p:cNvPr>
            <p:cNvSpPr txBox="1"/>
            <p:nvPr/>
          </p:nvSpPr>
          <p:spPr>
            <a:xfrm>
              <a:off x="0" y="0"/>
              <a:ext cx="8292413" cy="16733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marL="0" lvl="0" indent="0" algn="ctr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3600" b="1" strike="noStrike" kern="1200" spc="-1" dirty="0">
                  <a:solidFill>
                    <a:schemeClr val="tx1"/>
                  </a:solidFill>
                  <a:latin typeface="Times New Roman"/>
                </a:rPr>
                <a:t>2.1.4 Xming XServer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8C1288F-217E-4751-B3C3-1B67702D0239}"/>
              </a:ext>
            </a:extLst>
          </p:cNvPr>
          <p:cNvGrpSpPr/>
          <p:nvPr/>
        </p:nvGrpSpPr>
        <p:grpSpPr>
          <a:xfrm>
            <a:off x="3011924" y="1150798"/>
            <a:ext cx="1641618" cy="2207835"/>
            <a:chOff x="1012" y="1673300"/>
            <a:chExt cx="1674535" cy="3673230"/>
          </a:xfrm>
        </p:grpSpPr>
        <p:sp>
          <p:nvSpPr>
            <p:cNvPr id="27" name="Rettangolo 26">
              <a:extLst>
                <a:ext uri="{FF2B5EF4-FFF2-40B4-BE49-F238E27FC236}">
                  <a16:creationId xmlns:a16="http://schemas.microsoft.com/office/drawing/2014/main" id="{0A68565E-1EEB-4830-860B-3B1483C140CD}"/>
                </a:ext>
              </a:extLst>
            </p:cNvPr>
            <p:cNvSpPr/>
            <p:nvPr/>
          </p:nvSpPr>
          <p:spPr>
            <a:xfrm>
              <a:off x="1012" y="1673300"/>
              <a:ext cx="1658077" cy="3513931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8" name="CasellaDiTesto 27">
              <a:extLst>
                <a:ext uri="{FF2B5EF4-FFF2-40B4-BE49-F238E27FC236}">
                  <a16:creationId xmlns:a16="http://schemas.microsoft.com/office/drawing/2014/main" id="{EFE25470-7575-4D5C-8A56-19E172818D66}"/>
                </a:ext>
              </a:extLst>
            </p:cNvPr>
            <p:cNvSpPr txBox="1"/>
            <p:nvPr/>
          </p:nvSpPr>
          <p:spPr>
            <a:xfrm>
              <a:off x="17470" y="1832599"/>
              <a:ext cx="1658077" cy="35139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kern="1200" dirty="0"/>
                <a:t>Server di visualizzazione X11 per sistemi operativi Microsoft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kern="1200" dirty="0"/>
            </a:p>
          </p:txBody>
        </p:sp>
      </p:grpSp>
      <p:pic>
        <p:nvPicPr>
          <p:cNvPr id="1026" name="Picture 2" descr="X11 Forwarding con PuTTY e Xming: tutorial e guida | HTML.it">
            <a:extLst>
              <a:ext uri="{FF2B5EF4-FFF2-40B4-BE49-F238E27FC236}">
                <a16:creationId xmlns:a16="http://schemas.microsoft.com/office/drawing/2014/main" id="{A536DBF1-6E91-48EE-8F99-46B262D50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327" y="282934"/>
            <a:ext cx="1203846" cy="963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7873BCD7-6FE0-4242-9231-C92D78937F47}"/>
              </a:ext>
            </a:extLst>
          </p:cNvPr>
          <p:cNvGrpSpPr/>
          <p:nvPr/>
        </p:nvGrpSpPr>
        <p:grpSpPr>
          <a:xfrm>
            <a:off x="4670000" y="1161972"/>
            <a:ext cx="4370178" cy="2135445"/>
            <a:chOff x="1012" y="1673300"/>
            <a:chExt cx="1658077" cy="3572806"/>
          </a:xfrm>
        </p:grpSpPr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AEE75FA5-854D-4961-B605-491D9417A7F6}"/>
                </a:ext>
              </a:extLst>
            </p:cNvPr>
            <p:cNvSpPr/>
            <p:nvPr/>
          </p:nvSpPr>
          <p:spPr>
            <a:xfrm>
              <a:off x="1012" y="1673300"/>
              <a:ext cx="1658077" cy="3513931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AC22C8F6-0483-45DD-8B6A-8304A6BE8D3B}"/>
                </a:ext>
              </a:extLst>
            </p:cNvPr>
            <p:cNvSpPr txBox="1"/>
            <p:nvPr/>
          </p:nvSpPr>
          <p:spPr>
            <a:xfrm>
              <a:off x="28637" y="1732174"/>
              <a:ext cx="1545180" cy="35139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kern="1200" dirty="0"/>
                <a:t>Usato con Docker, permette di visualizzare l’interfaccia grafica delle applicazioni avviate nei container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it-IT" kern="1200" dirty="0"/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2536E9E1-36CF-4D89-8B9F-8114CA34E128}"/>
              </a:ext>
            </a:extLst>
          </p:cNvPr>
          <p:cNvGrpSpPr/>
          <p:nvPr/>
        </p:nvGrpSpPr>
        <p:grpSpPr>
          <a:xfrm>
            <a:off x="3022468" y="3641139"/>
            <a:ext cx="6028254" cy="887002"/>
            <a:chOff x="0" y="0"/>
            <a:chExt cx="8292413" cy="1673300"/>
          </a:xfrm>
        </p:grpSpPr>
        <p:sp>
          <p:nvSpPr>
            <p:cNvPr id="35" name="Rettangolo 34">
              <a:extLst>
                <a:ext uri="{FF2B5EF4-FFF2-40B4-BE49-F238E27FC236}">
                  <a16:creationId xmlns:a16="http://schemas.microsoft.com/office/drawing/2014/main" id="{74423A9F-CE53-48EC-9F24-50277F2FB536}"/>
                </a:ext>
              </a:extLst>
            </p:cNvPr>
            <p:cNvSpPr/>
            <p:nvPr/>
          </p:nvSpPr>
          <p:spPr>
            <a:xfrm>
              <a:off x="0" y="0"/>
              <a:ext cx="8292413" cy="1673300"/>
            </a:xfrm>
            <a:prstGeom prst="rect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9C06F7C1-CB77-4B5B-9033-C8400A2727B7}"/>
                </a:ext>
              </a:extLst>
            </p:cNvPr>
            <p:cNvSpPr txBox="1"/>
            <p:nvPr/>
          </p:nvSpPr>
          <p:spPr>
            <a:xfrm>
              <a:off x="0" y="0"/>
              <a:ext cx="8292413" cy="16733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it-IT" sz="3600" b="1" strike="noStrike" spc="-1" dirty="0">
                  <a:solidFill>
                    <a:schemeClr val="tx1"/>
                  </a:solidFill>
                  <a:latin typeface="Times New Roman"/>
                </a:rPr>
                <a:t>2.1.5 Java e JavaFx</a:t>
              </a: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46D0E63A-654C-4D6D-BA8B-1C875A8A41D2}"/>
              </a:ext>
            </a:extLst>
          </p:cNvPr>
          <p:cNvGrpSpPr/>
          <p:nvPr/>
        </p:nvGrpSpPr>
        <p:grpSpPr>
          <a:xfrm>
            <a:off x="3022469" y="4555973"/>
            <a:ext cx="2052451" cy="1384747"/>
            <a:chOff x="1012" y="1673300"/>
            <a:chExt cx="1658077" cy="3572805"/>
          </a:xfrm>
        </p:grpSpPr>
        <p:sp>
          <p:nvSpPr>
            <p:cNvPr id="41" name="Rettangolo 40">
              <a:extLst>
                <a:ext uri="{FF2B5EF4-FFF2-40B4-BE49-F238E27FC236}">
                  <a16:creationId xmlns:a16="http://schemas.microsoft.com/office/drawing/2014/main" id="{5B431E8E-947B-43D8-AF69-1DC8E8BEF8C8}"/>
                </a:ext>
              </a:extLst>
            </p:cNvPr>
            <p:cNvSpPr/>
            <p:nvPr/>
          </p:nvSpPr>
          <p:spPr>
            <a:xfrm>
              <a:off x="1012" y="1673300"/>
              <a:ext cx="1658077" cy="3513931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5E10F331-5EFC-4403-BEE8-2E65C5AC78B8}"/>
                </a:ext>
              </a:extLst>
            </p:cNvPr>
            <p:cNvSpPr txBox="1"/>
            <p:nvPr/>
          </p:nvSpPr>
          <p:spPr>
            <a:xfrm>
              <a:off x="28637" y="1732175"/>
              <a:ext cx="1545180" cy="35139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R</a:t>
              </a:r>
              <a:r>
                <a:rPr lang="it-IT" kern="1200" dirty="0"/>
                <a:t>accolta di librerie per funzionalità  grafiche</a:t>
              </a:r>
            </a:p>
          </p:txBody>
        </p:sp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AE0BF6D3-0205-418E-9332-B07BE6298300}"/>
              </a:ext>
            </a:extLst>
          </p:cNvPr>
          <p:cNvGrpSpPr/>
          <p:nvPr/>
        </p:nvGrpSpPr>
        <p:grpSpPr>
          <a:xfrm>
            <a:off x="5074920" y="4537434"/>
            <a:ext cx="2052451" cy="1387558"/>
            <a:chOff x="1012" y="1673300"/>
            <a:chExt cx="1658077" cy="3540948"/>
          </a:xfrm>
        </p:grpSpPr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5028D6E8-2654-441B-B983-EFD64C984D48}"/>
                </a:ext>
              </a:extLst>
            </p:cNvPr>
            <p:cNvSpPr/>
            <p:nvPr/>
          </p:nvSpPr>
          <p:spPr>
            <a:xfrm>
              <a:off x="1012" y="1673300"/>
              <a:ext cx="1658077" cy="3513931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723F20EB-CB5C-4429-87F5-CE49E6806BCD}"/>
                </a:ext>
              </a:extLst>
            </p:cNvPr>
            <p:cNvSpPr txBox="1"/>
            <p:nvPr/>
          </p:nvSpPr>
          <p:spPr>
            <a:xfrm>
              <a:off x="1012" y="1700316"/>
              <a:ext cx="1658077" cy="35139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F</a:t>
              </a:r>
              <a:r>
                <a:rPr lang="it-IT" kern="1200" dirty="0"/>
                <a:t>ile FMXL: è possibile creare un’interfaccia utente</a:t>
              </a:r>
            </a:p>
          </p:txBody>
        </p:sp>
      </p:grpSp>
      <p:grpSp>
        <p:nvGrpSpPr>
          <p:cNvPr id="47" name="Gruppo 46">
            <a:extLst>
              <a:ext uri="{FF2B5EF4-FFF2-40B4-BE49-F238E27FC236}">
                <a16:creationId xmlns:a16="http://schemas.microsoft.com/office/drawing/2014/main" id="{EBD96F9B-CB25-431C-8641-48EA57198DB6}"/>
              </a:ext>
            </a:extLst>
          </p:cNvPr>
          <p:cNvGrpSpPr/>
          <p:nvPr/>
        </p:nvGrpSpPr>
        <p:grpSpPr>
          <a:xfrm>
            <a:off x="7127371" y="4529598"/>
            <a:ext cx="1917471" cy="1395393"/>
            <a:chOff x="1012" y="1673300"/>
            <a:chExt cx="1658077" cy="3540949"/>
          </a:xfrm>
        </p:grpSpPr>
        <p:sp>
          <p:nvSpPr>
            <p:cNvPr id="48" name="Rettangolo 47">
              <a:extLst>
                <a:ext uri="{FF2B5EF4-FFF2-40B4-BE49-F238E27FC236}">
                  <a16:creationId xmlns:a16="http://schemas.microsoft.com/office/drawing/2014/main" id="{25BA1398-BC5D-4AA4-8650-F8909DD88E8E}"/>
                </a:ext>
              </a:extLst>
            </p:cNvPr>
            <p:cNvSpPr/>
            <p:nvPr/>
          </p:nvSpPr>
          <p:spPr>
            <a:xfrm>
              <a:off x="1012" y="1673300"/>
              <a:ext cx="1658077" cy="3513931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FF161F6C-4ED3-455E-BFDD-19102D02C662}"/>
                </a:ext>
              </a:extLst>
            </p:cNvPr>
            <p:cNvSpPr txBox="1"/>
            <p:nvPr/>
          </p:nvSpPr>
          <p:spPr>
            <a:xfrm>
              <a:off x="1012" y="1700315"/>
              <a:ext cx="1658077" cy="35139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kern="1200" dirty="0"/>
                <a:t>Linguaggio JavaFX script: orientato alla programmazione grafica.</a:t>
              </a:r>
            </a:p>
          </p:txBody>
        </p:sp>
      </p:grpSp>
      <p:pic>
        <p:nvPicPr>
          <p:cNvPr id="50" name="Picture 2" descr="JavaFX Script - Wikipedia">
            <a:extLst>
              <a:ext uri="{FF2B5EF4-FFF2-40B4-BE49-F238E27FC236}">
                <a16:creationId xmlns:a16="http://schemas.microsoft.com/office/drawing/2014/main" id="{FAFD75A0-475C-419A-BF31-E445E4A8A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98" y="3667185"/>
            <a:ext cx="2001327" cy="834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egnaposto numero diapositiva 3"/>
          <p:cNvSpPr txBox="1"/>
          <p:nvPr/>
        </p:nvSpPr>
        <p:spPr>
          <a:xfrm>
            <a:off x="10734120" y="594072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C027BAC1-9974-4F81-84FC-CB93D0BF8E2E}" type="slidenum">
              <a:rPr lang="en-US" sz="3200" b="0" strike="noStrike" spc="-1">
                <a:solidFill>
                  <a:srgbClr val="0A304A"/>
                </a:solidFill>
                <a:latin typeface="Century Gothic"/>
              </a:rPr>
              <a:t>8</a:t>
            </a:fld>
            <a:endParaRPr lang="en-US" sz="3200" b="0" strike="noStrike" spc="-1" dirty="0">
              <a:latin typeface="Times New Roman"/>
            </a:endParaRPr>
          </a:p>
        </p:txBody>
      </p:sp>
      <p:pic>
        <p:nvPicPr>
          <p:cNvPr id="3076" name="Picture 4" descr="JBoss.org UI Design">
            <a:extLst>
              <a:ext uri="{FF2B5EF4-FFF2-40B4-BE49-F238E27FC236}">
                <a16:creationId xmlns:a16="http://schemas.microsoft.com/office/drawing/2014/main" id="{DC0E52D5-547D-4E11-8E05-DEAAE7B00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31" y="568241"/>
            <a:ext cx="2453640" cy="736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DE191770-F6EE-402F-B180-69A1EAE35561}"/>
              </a:ext>
            </a:extLst>
          </p:cNvPr>
          <p:cNvGrpSpPr/>
          <p:nvPr/>
        </p:nvGrpSpPr>
        <p:grpSpPr>
          <a:xfrm>
            <a:off x="2995853" y="171257"/>
            <a:ext cx="6523868" cy="736093"/>
            <a:chOff x="0" y="0"/>
            <a:chExt cx="8292413" cy="1673300"/>
          </a:xfrm>
        </p:grpSpPr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1883EFBB-5780-48AC-930F-C54C32043EE5}"/>
                </a:ext>
              </a:extLst>
            </p:cNvPr>
            <p:cNvSpPr/>
            <p:nvPr/>
          </p:nvSpPr>
          <p:spPr>
            <a:xfrm>
              <a:off x="0" y="0"/>
              <a:ext cx="8292413" cy="1673300"/>
            </a:xfrm>
            <a:prstGeom prst="rect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8782F7AB-2959-4A69-992E-4A2A18C95C20}"/>
                </a:ext>
              </a:extLst>
            </p:cNvPr>
            <p:cNvSpPr txBox="1"/>
            <p:nvPr/>
          </p:nvSpPr>
          <p:spPr>
            <a:xfrm>
              <a:off x="0" y="0"/>
              <a:ext cx="8292413" cy="16733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it-IT" sz="3600" b="1" strike="noStrike" spc="-1" dirty="0">
                  <a:solidFill>
                    <a:schemeClr val="tx1"/>
                  </a:solidFill>
                  <a:latin typeface="+mj-lt"/>
                </a:rPr>
                <a:t>2.1.6 Drools</a:t>
              </a: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6EC52DD4-949A-4A4C-AC8C-56DDE7BFDC08}"/>
              </a:ext>
            </a:extLst>
          </p:cNvPr>
          <p:cNvGrpSpPr/>
          <p:nvPr/>
        </p:nvGrpSpPr>
        <p:grpSpPr>
          <a:xfrm>
            <a:off x="2995853" y="899399"/>
            <a:ext cx="1917471" cy="1176289"/>
            <a:chOff x="1012" y="1673300"/>
            <a:chExt cx="1658077" cy="3572805"/>
          </a:xfrm>
        </p:grpSpPr>
        <p:sp>
          <p:nvSpPr>
            <p:cNvPr id="22" name="Rettangolo 21">
              <a:extLst>
                <a:ext uri="{FF2B5EF4-FFF2-40B4-BE49-F238E27FC236}">
                  <a16:creationId xmlns:a16="http://schemas.microsoft.com/office/drawing/2014/main" id="{0D951336-B525-4FEB-B9AF-08C76D5CF9C0}"/>
                </a:ext>
              </a:extLst>
            </p:cNvPr>
            <p:cNvSpPr/>
            <p:nvPr/>
          </p:nvSpPr>
          <p:spPr>
            <a:xfrm>
              <a:off x="1012" y="1673300"/>
              <a:ext cx="1658077" cy="3513931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CasellaDiTesto 22">
              <a:extLst>
                <a:ext uri="{FF2B5EF4-FFF2-40B4-BE49-F238E27FC236}">
                  <a16:creationId xmlns:a16="http://schemas.microsoft.com/office/drawing/2014/main" id="{B3B848CB-4C58-43A6-85C5-0130FF8C9229}"/>
                </a:ext>
              </a:extLst>
            </p:cNvPr>
            <p:cNvSpPr txBox="1"/>
            <p:nvPr/>
          </p:nvSpPr>
          <p:spPr>
            <a:xfrm>
              <a:off x="28637" y="1732175"/>
              <a:ext cx="1545180" cy="35139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0" strike="noStrike" spc="-1" dirty="0">
                  <a:ea typeface="Microsoft YaHei"/>
                </a:rPr>
                <a:t>Business Rule Management System (BRMS).</a:t>
              </a:r>
              <a:endParaRPr lang="it-IT" kern="1200" dirty="0"/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82780F7E-C8B7-4363-8079-7FDEB386418B}"/>
              </a:ext>
            </a:extLst>
          </p:cNvPr>
          <p:cNvGrpSpPr/>
          <p:nvPr/>
        </p:nvGrpSpPr>
        <p:grpSpPr>
          <a:xfrm>
            <a:off x="4908240" y="899399"/>
            <a:ext cx="2750029" cy="1156905"/>
            <a:chOff x="1012" y="1673300"/>
            <a:chExt cx="1658077" cy="3540949"/>
          </a:xfrm>
        </p:grpSpPr>
        <p:sp>
          <p:nvSpPr>
            <p:cNvPr id="25" name="Rettangolo 24">
              <a:extLst>
                <a:ext uri="{FF2B5EF4-FFF2-40B4-BE49-F238E27FC236}">
                  <a16:creationId xmlns:a16="http://schemas.microsoft.com/office/drawing/2014/main" id="{DF504767-7316-4FD0-9A79-10C325DB512A}"/>
                </a:ext>
              </a:extLst>
            </p:cNvPr>
            <p:cNvSpPr/>
            <p:nvPr/>
          </p:nvSpPr>
          <p:spPr>
            <a:xfrm>
              <a:off x="1012" y="1673300"/>
              <a:ext cx="1658077" cy="3513931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22D5DF20-93BF-4E32-80FE-046A31555226}"/>
                </a:ext>
              </a:extLst>
            </p:cNvPr>
            <p:cNvSpPr txBox="1"/>
            <p:nvPr/>
          </p:nvSpPr>
          <p:spPr>
            <a:xfrm>
              <a:off x="1012" y="1700318"/>
              <a:ext cx="1658077" cy="35139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Definisce, esegue, monitora e mantiene la varietà e complessità della logica decisionale</a:t>
              </a:r>
              <a:endParaRPr lang="it-IT" kern="1200" dirty="0"/>
            </a:p>
          </p:txBody>
        </p:sp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9C1E2106-42B7-41DE-A148-8B232ED64022}"/>
              </a:ext>
            </a:extLst>
          </p:cNvPr>
          <p:cNvGrpSpPr/>
          <p:nvPr/>
        </p:nvGrpSpPr>
        <p:grpSpPr>
          <a:xfrm>
            <a:off x="7658270" y="917248"/>
            <a:ext cx="1861452" cy="1130230"/>
            <a:chOff x="1012" y="1673300"/>
            <a:chExt cx="1658077" cy="3540949"/>
          </a:xfrm>
        </p:grpSpPr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2D70AB49-DA56-4BB1-B83B-2E5AF10B69EF}"/>
                </a:ext>
              </a:extLst>
            </p:cNvPr>
            <p:cNvSpPr/>
            <p:nvPr/>
          </p:nvSpPr>
          <p:spPr>
            <a:xfrm>
              <a:off x="1012" y="1673300"/>
              <a:ext cx="1658077" cy="3513931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0C0F89CB-E70E-42AB-A427-3AC0C9891B7F}"/>
                </a:ext>
              </a:extLst>
            </p:cNvPr>
            <p:cNvSpPr txBox="1"/>
            <p:nvPr/>
          </p:nvSpPr>
          <p:spPr>
            <a:xfrm>
              <a:off x="1012" y="1700315"/>
              <a:ext cx="1658077" cy="351393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kern="1200" dirty="0">
                  <a:cs typeface="Times New Roman" panose="02020603050405020304" pitchFamily="18" charset="0"/>
                </a:rPr>
                <a:t>Logica rappresentata dalle </a:t>
              </a:r>
              <a:r>
                <a:rPr lang="en-US" sz="1800" b="0" strike="noStrike" spc="-1" dirty="0">
                  <a:ea typeface="Microsoft YaHei"/>
                  <a:cs typeface="Times New Roman" panose="02020603050405020304" pitchFamily="18" charset="0"/>
                </a:rPr>
                <a:t>business rules.</a:t>
              </a:r>
              <a:endParaRPr lang="it-IT" kern="1200" dirty="0">
                <a:cs typeface="Times New Roman" panose="02020603050405020304" pitchFamily="18" charset="0"/>
              </a:endParaRPr>
            </a:p>
          </p:txBody>
        </p:sp>
      </p:grpSp>
      <p:pic>
        <p:nvPicPr>
          <p:cNvPr id="30" name="Picture 2">
            <a:extLst>
              <a:ext uri="{FF2B5EF4-FFF2-40B4-BE49-F238E27FC236}">
                <a16:creationId xmlns:a16="http://schemas.microsoft.com/office/drawing/2014/main" id="{34624F4E-211A-4B60-8A07-B786488BE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030" y="2685693"/>
            <a:ext cx="2282667" cy="57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Gruppo 30">
            <a:extLst>
              <a:ext uri="{FF2B5EF4-FFF2-40B4-BE49-F238E27FC236}">
                <a16:creationId xmlns:a16="http://schemas.microsoft.com/office/drawing/2014/main" id="{F1C209EB-1D35-49E7-BD32-E15093424501}"/>
              </a:ext>
            </a:extLst>
          </p:cNvPr>
          <p:cNvGrpSpPr/>
          <p:nvPr/>
        </p:nvGrpSpPr>
        <p:grpSpPr>
          <a:xfrm>
            <a:off x="2995853" y="2242192"/>
            <a:ext cx="6523868" cy="887002"/>
            <a:chOff x="0" y="0"/>
            <a:chExt cx="8292413" cy="1673300"/>
          </a:xfrm>
        </p:grpSpPr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3523B600-32DD-4418-B10F-622B52E4E667}"/>
                </a:ext>
              </a:extLst>
            </p:cNvPr>
            <p:cNvSpPr/>
            <p:nvPr/>
          </p:nvSpPr>
          <p:spPr>
            <a:xfrm>
              <a:off x="0" y="0"/>
              <a:ext cx="8292413" cy="1673300"/>
            </a:xfrm>
            <a:prstGeom prst="rect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CasellaDiTesto 32">
              <a:extLst>
                <a:ext uri="{FF2B5EF4-FFF2-40B4-BE49-F238E27FC236}">
                  <a16:creationId xmlns:a16="http://schemas.microsoft.com/office/drawing/2014/main" id="{758B26B4-2EDA-4EDA-A36C-DEAEB0B1F8B8}"/>
                </a:ext>
              </a:extLst>
            </p:cNvPr>
            <p:cNvSpPr txBox="1"/>
            <p:nvPr/>
          </p:nvSpPr>
          <p:spPr>
            <a:xfrm>
              <a:off x="0" y="0"/>
              <a:ext cx="8292413" cy="16733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it-IT" sz="3600" b="1" strike="noStrike" spc="-1" dirty="0">
                  <a:solidFill>
                    <a:schemeClr val="tx1"/>
                  </a:solidFill>
                  <a:latin typeface="+mj-lt"/>
                </a:rPr>
                <a:t>2.1.7 Maven</a:t>
              </a:r>
            </a:p>
          </p:txBody>
        </p:sp>
      </p:grpSp>
      <p:grpSp>
        <p:nvGrpSpPr>
          <p:cNvPr id="34" name="Gruppo 33">
            <a:extLst>
              <a:ext uri="{FF2B5EF4-FFF2-40B4-BE49-F238E27FC236}">
                <a16:creationId xmlns:a16="http://schemas.microsoft.com/office/drawing/2014/main" id="{274C4093-60D4-4407-9394-3147B6C0848F}"/>
              </a:ext>
            </a:extLst>
          </p:cNvPr>
          <p:cNvGrpSpPr/>
          <p:nvPr/>
        </p:nvGrpSpPr>
        <p:grpSpPr>
          <a:xfrm>
            <a:off x="2995853" y="3111613"/>
            <a:ext cx="2723259" cy="703658"/>
            <a:chOff x="1012" y="1673300"/>
            <a:chExt cx="1658077" cy="3572805"/>
          </a:xfrm>
        </p:grpSpPr>
        <p:sp>
          <p:nvSpPr>
            <p:cNvPr id="35" name="Rettangolo 34">
              <a:extLst>
                <a:ext uri="{FF2B5EF4-FFF2-40B4-BE49-F238E27FC236}">
                  <a16:creationId xmlns:a16="http://schemas.microsoft.com/office/drawing/2014/main" id="{2831806A-D914-4601-9780-E56309186772}"/>
                </a:ext>
              </a:extLst>
            </p:cNvPr>
            <p:cNvSpPr/>
            <p:nvPr/>
          </p:nvSpPr>
          <p:spPr>
            <a:xfrm>
              <a:off x="1012" y="1673300"/>
              <a:ext cx="1658077" cy="3513931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DD9BB24F-17FE-4324-A2AB-196E6C9C20B6}"/>
                </a:ext>
              </a:extLst>
            </p:cNvPr>
            <p:cNvSpPr txBox="1"/>
            <p:nvPr/>
          </p:nvSpPr>
          <p:spPr>
            <a:xfrm>
              <a:off x="28637" y="1732175"/>
              <a:ext cx="1545180" cy="35139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z="1800" b="0" strike="noStrike" spc="-1" dirty="0">
                  <a:ea typeface="Microsoft YaHei"/>
                </a:rPr>
                <a:t>Tool di build automatizzato</a:t>
              </a:r>
              <a:endParaRPr lang="it-IT" kern="1200" dirty="0"/>
            </a:p>
          </p:txBody>
        </p:sp>
      </p:grp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F656CD9B-AF80-4D1C-822F-F4948D89D99B}"/>
              </a:ext>
            </a:extLst>
          </p:cNvPr>
          <p:cNvGrpSpPr/>
          <p:nvPr/>
        </p:nvGrpSpPr>
        <p:grpSpPr>
          <a:xfrm>
            <a:off x="5724145" y="3111613"/>
            <a:ext cx="3795576" cy="703657"/>
            <a:chOff x="1012" y="1673300"/>
            <a:chExt cx="1658077" cy="3540948"/>
          </a:xfrm>
        </p:grpSpPr>
        <p:sp>
          <p:nvSpPr>
            <p:cNvPr id="38" name="Rettangolo 37">
              <a:extLst>
                <a:ext uri="{FF2B5EF4-FFF2-40B4-BE49-F238E27FC236}">
                  <a16:creationId xmlns:a16="http://schemas.microsoft.com/office/drawing/2014/main" id="{D1647FC6-9531-44E9-A42D-0BD3B4B68337}"/>
                </a:ext>
              </a:extLst>
            </p:cNvPr>
            <p:cNvSpPr/>
            <p:nvPr/>
          </p:nvSpPr>
          <p:spPr>
            <a:xfrm>
              <a:off x="1012" y="1673300"/>
              <a:ext cx="1658077" cy="3513931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9" name="CasellaDiTesto 38">
              <a:extLst>
                <a:ext uri="{FF2B5EF4-FFF2-40B4-BE49-F238E27FC236}">
                  <a16:creationId xmlns:a16="http://schemas.microsoft.com/office/drawing/2014/main" id="{EE2CD824-2941-4BD7-9094-84BB4842ABA8}"/>
                </a:ext>
              </a:extLst>
            </p:cNvPr>
            <p:cNvSpPr txBox="1"/>
            <p:nvPr/>
          </p:nvSpPr>
          <p:spPr>
            <a:xfrm>
              <a:off x="1012" y="1700318"/>
              <a:ext cx="1658076" cy="35139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dirty="0"/>
                <a:t>Si occupa di come il software viene compilato e le sue dipendenze</a:t>
              </a:r>
              <a:endParaRPr lang="it-IT" kern="1200" dirty="0"/>
            </a:p>
          </p:txBody>
        </p:sp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642FB5BE-6737-45A7-B14C-A8C6CD8B05F3}"/>
              </a:ext>
            </a:extLst>
          </p:cNvPr>
          <p:cNvGrpSpPr/>
          <p:nvPr/>
        </p:nvGrpSpPr>
        <p:grpSpPr>
          <a:xfrm>
            <a:off x="2995851" y="4096477"/>
            <a:ext cx="6523868" cy="967883"/>
            <a:chOff x="0" y="0"/>
            <a:chExt cx="8292413" cy="1673300"/>
          </a:xfrm>
        </p:grpSpPr>
        <p:sp>
          <p:nvSpPr>
            <p:cNvPr id="44" name="Rettangolo 43">
              <a:extLst>
                <a:ext uri="{FF2B5EF4-FFF2-40B4-BE49-F238E27FC236}">
                  <a16:creationId xmlns:a16="http://schemas.microsoft.com/office/drawing/2014/main" id="{40DC0ABB-25AC-471D-950B-9AE119DC57A8}"/>
                </a:ext>
              </a:extLst>
            </p:cNvPr>
            <p:cNvSpPr/>
            <p:nvPr/>
          </p:nvSpPr>
          <p:spPr>
            <a:xfrm>
              <a:off x="0" y="0"/>
              <a:ext cx="8292413" cy="1673300"/>
            </a:xfrm>
            <a:prstGeom prst="rect">
              <a:avLst/>
            </a:prstGeom>
          </p:spPr>
          <p:style>
            <a:lnRef idx="0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shade val="80000"/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shade val="8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3E30B3A5-C660-4145-ABE3-25BD028EF90C}"/>
                </a:ext>
              </a:extLst>
            </p:cNvPr>
            <p:cNvSpPr txBox="1"/>
            <p:nvPr/>
          </p:nvSpPr>
          <p:spPr>
            <a:xfrm>
              <a:off x="0" y="0"/>
              <a:ext cx="8292413" cy="16733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algn="ctr">
                <a:lnSpc>
                  <a:spcPct val="100000"/>
                </a:lnSpc>
              </a:pPr>
              <a:r>
                <a:rPr lang="it-IT" sz="3600" b="1" strike="noStrike" spc="-1" dirty="0">
                  <a:solidFill>
                    <a:schemeClr val="tx1"/>
                  </a:solidFill>
                  <a:latin typeface="+mj-lt"/>
                </a:rPr>
                <a:t>2.1.8 Infura</a:t>
              </a:r>
            </a:p>
          </p:txBody>
        </p:sp>
      </p:grp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43B6387F-C048-4D61-8B0F-5D58F79E5DF2}"/>
              </a:ext>
            </a:extLst>
          </p:cNvPr>
          <p:cNvGrpSpPr/>
          <p:nvPr/>
        </p:nvGrpSpPr>
        <p:grpSpPr>
          <a:xfrm>
            <a:off x="2995851" y="5064360"/>
            <a:ext cx="2723262" cy="1461774"/>
            <a:chOff x="1012" y="1673300"/>
            <a:chExt cx="1658077" cy="3572805"/>
          </a:xfrm>
        </p:grpSpPr>
        <p:sp>
          <p:nvSpPr>
            <p:cNvPr id="47" name="Rettangolo 46">
              <a:extLst>
                <a:ext uri="{FF2B5EF4-FFF2-40B4-BE49-F238E27FC236}">
                  <a16:creationId xmlns:a16="http://schemas.microsoft.com/office/drawing/2014/main" id="{3C6C8971-B39E-42C0-BD4B-B22D86BEFEE1}"/>
                </a:ext>
              </a:extLst>
            </p:cNvPr>
            <p:cNvSpPr/>
            <p:nvPr/>
          </p:nvSpPr>
          <p:spPr>
            <a:xfrm>
              <a:off x="1012" y="1673300"/>
              <a:ext cx="1658077" cy="3513931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217DAA22-1418-4C28-BDB6-36404152605D}"/>
                </a:ext>
              </a:extLst>
            </p:cNvPr>
            <p:cNvSpPr txBox="1"/>
            <p:nvPr/>
          </p:nvSpPr>
          <p:spPr>
            <a:xfrm>
              <a:off x="28637" y="1732175"/>
              <a:ext cx="1545180" cy="351393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pc="-1" dirty="0">
                  <a:latin typeface="Times New Roman"/>
                </a:rPr>
                <a:t>Processa </a:t>
              </a:r>
              <a:r>
                <a:rPr lang="en-US" sz="1800" b="0" strike="noStrike" spc="-1" dirty="0">
                  <a:latin typeface="Times New Roman"/>
                </a:rPr>
                <a:t>transazioni sulla blockchain di Ethereum senza avere un full node installato sul proprio dispositivo</a:t>
              </a:r>
              <a:endParaRPr lang="it-IT" kern="1200" dirty="0"/>
            </a:p>
          </p:txBody>
        </p:sp>
      </p:grpSp>
      <p:grpSp>
        <p:nvGrpSpPr>
          <p:cNvPr id="49" name="Gruppo 48">
            <a:extLst>
              <a:ext uri="{FF2B5EF4-FFF2-40B4-BE49-F238E27FC236}">
                <a16:creationId xmlns:a16="http://schemas.microsoft.com/office/drawing/2014/main" id="{4505442F-CB98-47F9-8C32-829FDB18BB76}"/>
              </a:ext>
            </a:extLst>
          </p:cNvPr>
          <p:cNvGrpSpPr/>
          <p:nvPr/>
        </p:nvGrpSpPr>
        <p:grpSpPr>
          <a:xfrm>
            <a:off x="5719112" y="5064360"/>
            <a:ext cx="1832548" cy="1461774"/>
            <a:chOff x="1012" y="1673300"/>
            <a:chExt cx="1658077" cy="3540948"/>
          </a:xfrm>
        </p:grpSpPr>
        <p:sp>
          <p:nvSpPr>
            <p:cNvPr id="50" name="Rettangolo 49">
              <a:extLst>
                <a:ext uri="{FF2B5EF4-FFF2-40B4-BE49-F238E27FC236}">
                  <a16:creationId xmlns:a16="http://schemas.microsoft.com/office/drawing/2014/main" id="{266CF5D1-0AA3-446C-9C9F-80B8414F0706}"/>
                </a:ext>
              </a:extLst>
            </p:cNvPr>
            <p:cNvSpPr/>
            <p:nvPr/>
          </p:nvSpPr>
          <p:spPr>
            <a:xfrm>
              <a:off x="1012" y="1673300"/>
              <a:ext cx="1658077" cy="3513931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A4FF50C1-4461-46C2-BD31-AFADFEC4F1FE}"/>
                </a:ext>
              </a:extLst>
            </p:cNvPr>
            <p:cNvSpPr txBox="1"/>
            <p:nvPr/>
          </p:nvSpPr>
          <p:spPr>
            <a:xfrm>
              <a:off x="1012" y="1700316"/>
              <a:ext cx="1658077" cy="351393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b="0" strike="noStrike" spc="-1" dirty="0">
                  <a:latin typeface="Times New Roman"/>
                </a:rPr>
                <a:t>Accesso istantaneo HTTPS e WebSocket alle reti Ethereum e IPFS</a:t>
              </a:r>
              <a:endParaRPr lang="it-IT" kern="1200" dirty="0"/>
            </a:p>
          </p:txBody>
        </p:sp>
      </p:grpSp>
      <p:pic>
        <p:nvPicPr>
          <p:cNvPr id="52" name="Picture 4" descr="The Infura Problem. “The job of miners is to secure the… | by Saito  Official | Medium">
            <a:extLst>
              <a:ext uri="{FF2B5EF4-FFF2-40B4-BE49-F238E27FC236}">
                <a16:creationId xmlns:a16="http://schemas.microsoft.com/office/drawing/2014/main" id="{37878D5E-0DE5-4677-9181-C1C087C5E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78" y="4667104"/>
            <a:ext cx="2008632" cy="118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Gruppo 54">
            <a:extLst>
              <a:ext uri="{FF2B5EF4-FFF2-40B4-BE49-F238E27FC236}">
                <a16:creationId xmlns:a16="http://schemas.microsoft.com/office/drawing/2014/main" id="{9D876D30-7109-4A6E-8B43-30C502C218C9}"/>
              </a:ext>
            </a:extLst>
          </p:cNvPr>
          <p:cNvGrpSpPr/>
          <p:nvPr/>
        </p:nvGrpSpPr>
        <p:grpSpPr>
          <a:xfrm>
            <a:off x="7551660" y="5076405"/>
            <a:ext cx="1968059" cy="1449729"/>
            <a:chOff x="1012" y="1673300"/>
            <a:chExt cx="1658077" cy="3540948"/>
          </a:xfrm>
        </p:grpSpPr>
        <p:sp>
          <p:nvSpPr>
            <p:cNvPr id="56" name="Rettangolo 55">
              <a:extLst>
                <a:ext uri="{FF2B5EF4-FFF2-40B4-BE49-F238E27FC236}">
                  <a16:creationId xmlns:a16="http://schemas.microsoft.com/office/drawing/2014/main" id="{FEA9FBEA-7088-465D-B674-E6AF63044EA5}"/>
                </a:ext>
              </a:extLst>
            </p:cNvPr>
            <p:cNvSpPr/>
            <p:nvPr/>
          </p:nvSpPr>
          <p:spPr>
            <a:xfrm>
              <a:off x="1012" y="1673300"/>
              <a:ext cx="1658077" cy="3513931"/>
            </a:xfrm>
            <a:prstGeom prst="rect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1">
                <a:hueOff val="0"/>
                <a:satOff val="0"/>
                <a:lumOff val="0"/>
                <a:alphaOff val="0"/>
              </a:schemeClr>
            </a:fillRef>
            <a:effectRef idx="3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3BCF6520-BD0E-46C9-B9A3-380E52295CEC}"/>
                </a:ext>
              </a:extLst>
            </p:cNvPr>
            <p:cNvSpPr txBox="1"/>
            <p:nvPr/>
          </p:nvSpPr>
          <p:spPr>
            <a:xfrm>
              <a:off x="1012" y="1700317"/>
              <a:ext cx="1658077" cy="351393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it-IT" spc="-1" dirty="0">
                  <a:latin typeface="Times New Roman"/>
                </a:rPr>
                <a:t>Effettua </a:t>
              </a:r>
              <a:r>
                <a:rPr lang="it-IT" sz="1800" b="0" strike="noStrike" spc="-1" dirty="0">
                  <a:latin typeface="Times New Roman"/>
                </a:rPr>
                <a:t>le transazioni tramite wallet collegati a reti Testnet </a:t>
              </a:r>
              <a:endParaRPr lang="it-IT" kern="1200" dirty="0"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egnaposto numero diapositiva 3"/>
          <p:cNvSpPr txBox="1"/>
          <p:nvPr/>
        </p:nvSpPr>
        <p:spPr>
          <a:xfrm>
            <a:off x="10734120" y="5940720"/>
            <a:ext cx="1141920" cy="669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algn="r">
              <a:lnSpc>
                <a:spcPct val="100000"/>
              </a:lnSpc>
            </a:pPr>
            <a:fld id="{898A6B7D-0F12-4355-B037-B5CE46F74F7A}" type="slidenum">
              <a:rPr lang="en-US" sz="3200" b="0" strike="noStrike" spc="-1">
                <a:solidFill>
                  <a:srgbClr val="0A304A"/>
                </a:solidFill>
                <a:latin typeface="Century Gothic"/>
              </a:rPr>
              <a:t>9</a:t>
            </a:fld>
            <a:endParaRPr lang="en-US" sz="3200" b="0" strike="noStrike" spc="-1" dirty="0">
              <a:latin typeface="Times New Roman"/>
            </a:endParaRPr>
          </a:p>
        </p:txBody>
      </p:sp>
      <p:sp>
        <p:nvSpPr>
          <p:cNvPr id="142" name="Titolo 1"/>
          <p:cNvSpPr/>
          <p:nvPr/>
        </p:nvSpPr>
        <p:spPr>
          <a:xfrm>
            <a:off x="2214660" y="94032"/>
            <a:ext cx="7762680" cy="552168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b">
            <a:noAutofit/>
          </a:bodyPr>
          <a:lstStyle/>
          <a:p>
            <a:pPr algn="ctr">
              <a:lnSpc>
                <a:spcPct val="100000"/>
              </a:lnSpc>
            </a:pPr>
            <a:r>
              <a:rPr lang="it-IT" sz="4000" b="1" strike="noStrike" cap="all" spc="-1" dirty="0">
                <a:solidFill>
                  <a:srgbClr val="000000"/>
                </a:solidFill>
                <a:latin typeface="Calibri"/>
              </a:rPr>
              <a:t>3. Architettura</a:t>
            </a:r>
            <a:endParaRPr lang="en-US" sz="4000" b="0" strike="noStrike" spc="-1" dirty="0">
              <a:latin typeface="Arial"/>
            </a:endParaRPr>
          </a:p>
        </p:txBody>
      </p:sp>
      <p:pic>
        <p:nvPicPr>
          <p:cNvPr id="144" name="Immagine 143"/>
          <p:cNvPicPr/>
          <p:nvPr/>
        </p:nvPicPr>
        <p:blipFill>
          <a:blip r:embed="rId2"/>
          <a:stretch/>
        </p:blipFill>
        <p:spPr>
          <a:xfrm>
            <a:off x="2214660" y="631394"/>
            <a:ext cx="7370064" cy="2749464"/>
          </a:xfrm>
          <a:prstGeom prst="rect">
            <a:avLst/>
          </a:prstGeom>
          <a:ln w="0">
            <a:noFill/>
          </a:ln>
        </p:spPr>
      </p:pic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313F250B-659B-4B44-A73A-5D59D40AC0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2751095"/>
              </p:ext>
            </p:extLst>
          </p:nvPr>
        </p:nvGraphicFramePr>
        <p:xfrm>
          <a:off x="2322576" y="3477143"/>
          <a:ext cx="6812280" cy="305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/>
      <p:bldGraphic spid="5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TM04033937[[fn=Scia di vapore]]</Template>
  <TotalTime>1666</TotalTime>
  <Words>849</Words>
  <Application>Microsoft Office PowerPoint</Application>
  <PresentationFormat>Widescreen</PresentationFormat>
  <Paragraphs>153</Paragraphs>
  <Slides>17</Slides>
  <Notes>2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Gothic</vt:lpstr>
      <vt:lpstr>Symbol</vt:lpstr>
      <vt:lpstr>Times New Roman</vt:lpstr>
      <vt:lpstr>Wingdings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TOMA MATTEO</dc:creator>
  <dc:description/>
  <cp:lastModifiedBy>TOMA MATTEO</cp:lastModifiedBy>
  <cp:revision>137</cp:revision>
  <dcterms:created xsi:type="dcterms:W3CDTF">2022-01-03T10:13:45Z</dcterms:created>
  <dcterms:modified xsi:type="dcterms:W3CDTF">2022-01-10T18:39:36Z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Widescreen</vt:lpwstr>
  </property>
  <property fmtid="{D5CDD505-2E9C-101B-9397-08002B2CF9AE}" pid="3" name="Slides">
    <vt:i4>25</vt:i4>
  </property>
</Properties>
</file>